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5" r:id="rId5"/>
    <p:sldMasterId id="2147483699" r:id="rId6"/>
    <p:sldMasterId id="2147483725" r:id="rId7"/>
  </p:sldMasterIdLst>
  <p:notesMasterIdLst>
    <p:notesMasterId r:id="rId43"/>
  </p:notesMasterIdLst>
  <p:handoutMasterIdLst>
    <p:handoutMasterId r:id="rId44"/>
  </p:handoutMasterIdLst>
  <p:sldIdLst>
    <p:sldId id="259" r:id="rId8"/>
    <p:sldId id="262" r:id="rId9"/>
    <p:sldId id="677" r:id="rId10"/>
    <p:sldId id="639" r:id="rId11"/>
    <p:sldId id="641" r:id="rId12"/>
    <p:sldId id="652" r:id="rId13"/>
    <p:sldId id="653" r:id="rId14"/>
    <p:sldId id="687" r:id="rId15"/>
    <p:sldId id="592" r:id="rId16"/>
    <p:sldId id="593" r:id="rId17"/>
    <p:sldId id="384" r:id="rId18"/>
    <p:sldId id="385" r:id="rId19"/>
    <p:sldId id="594" r:id="rId20"/>
    <p:sldId id="386" r:id="rId21"/>
    <p:sldId id="595" r:id="rId22"/>
    <p:sldId id="387" r:id="rId23"/>
    <p:sldId id="596" r:id="rId24"/>
    <p:sldId id="518" r:id="rId25"/>
    <p:sldId id="597" r:id="rId26"/>
    <p:sldId id="654" r:id="rId27"/>
    <p:sldId id="678" r:id="rId28"/>
    <p:sldId id="602" r:id="rId29"/>
    <p:sldId id="688" r:id="rId30"/>
    <p:sldId id="637" r:id="rId31"/>
    <p:sldId id="679" r:id="rId32"/>
    <p:sldId id="622" r:id="rId33"/>
    <p:sldId id="599" r:id="rId34"/>
    <p:sldId id="665" r:id="rId35"/>
    <p:sldId id="689" r:id="rId36"/>
    <p:sldId id="405" r:id="rId37"/>
    <p:sldId id="283" r:id="rId38"/>
    <p:sldId id="650" r:id="rId39"/>
    <p:sldId id="649" r:id="rId40"/>
    <p:sldId id="668" r:id="rId41"/>
    <p:sldId id="669" r:id="rId42"/>
  </p:sldIdLst>
  <p:sldSz cx="17068800" cy="9601200"/>
  <p:notesSz cx="9037638" cy="7102475"/>
  <p:defaultTextStyle>
    <a:defPPr>
      <a:defRPr lang="en-US"/>
    </a:defPPr>
    <a:lvl1pPr marL="0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7576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5155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12733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50310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7887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25463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63042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00619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cu" initials="u" lastIdx="0" clrIdx="0"/>
  <p:cmAuthor id="2" name="Payne, Geoff" initials="PG" lastIdx="1" clrIdx="1"/>
  <p:cmAuthor id="3" name="Hall, Rob" initials="HR" lastIdx="6" clrIdx="2">
    <p:extLst>
      <p:ext uri="{19B8F6BF-5375-455C-9EA6-DF929625EA0E}">
        <p15:presenceInfo xmlns:p15="http://schemas.microsoft.com/office/powerpoint/2012/main" userId="S::cceardh@ucl.ac.uk::6db27856-2eff-4f75-9e75-289d3beaec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5ED"/>
    <a:srgbClr val="FFD966"/>
    <a:srgbClr val="7AAEEA"/>
    <a:srgbClr val="BB98DC"/>
    <a:srgbClr val="F8807F"/>
    <a:srgbClr val="BDEA75"/>
    <a:srgbClr val="C26564"/>
    <a:srgbClr val="2B416D"/>
    <a:srgbClr val="D9D59B"/>
    <a:srgbClr val="F2D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8" autoAdjust="0"/>
    <p:restoredTop sz="93537" autoAdjust="0"/>
  </p:normalViewPr>
  <p:slideViewPr>
    <p:cSldViewPr snapToGrid="0">
      <p:cViewPr varScale="1">
        <p:scale>
          <a:sx n="73" d="100"/>
          <a:sy n="73" d="100"/>
        </p:scale>
        <p:origin x="102" y="198"/>
      </p:cViewPr>
      <p:guideLst>
        <p:guide orient="horz" pos="302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1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BD893C-93F6-47A6-8654-C1707FB808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A9ED727-4015-4807-99AC-612F550EC644}">
      <dgm:prSet phldrT="[Text]"/>
      <dgm:spPr>
        <a:solidFill>
          <a:srgbClr val="2B416D"/>
        </a:solidFill>
      </dgm:spPr>
      <dgm:t>
        <a:bodyPr/>
        <a:lstStyle/>
        <a:p>
          <a:r>
            <a:rPr lang="en-US" dirty="0"/>
            <a:t>INITIATION</a:t>
          </a:r>
          <a:endParaRPr lang="en-GB" dirty="0"/>
        </a:p>
      </dgm:t>
    </dgm:pt>
    <dgm:pt modelId="{E3169E47-9062-4622-BA64-AC1178A90DA6}" type="parTrans" cxnId="{DA34030C-3A35-4CDB-B32E-C57C9B94B11C}">
      <dgm:prSet/>
      <dgm:spPr/>
      <dgm:t>
        <a:bodyPr/>
        <a:lstStyle/>
        <a:p>
          <a:endParaRPr lang="en-GB"/>
        </a:p>
      </dgm:t>
    </dgm:pt>
    <dgm:pt modelId="{655CE974-B410-4C63-BF96-AAF517449868}" type="sibTrans" cxnId="{DA34030C-3A35-4CDB-B32E-C57C9B94B11C}">
      <dgm:prSet/>
      <dgm:spPr/>
      <dgm:t>
        <a:bodyPr/>
        <a:lstStyle/>
        <a:p>
          <a:endParaRPr lang="en-GB"/>
        </a:p>
      </dgm:t>
    </dgm:pt>
    <dgm:pt modelId="{AD1AB2CA-3B95-41B2-97AB-6D6C238FF2EF}">
      <dgm:prSet phldrT="[Text]"/>
      <dgm:spPr>
        <a:solidFill>
          <a:srgbClr val="2B416D"/>
        </a:solidFill>
      </dgm:spPr>
      <dgm:t>
        <a:bodyPr/>
        <a:lstStyle/>
        <a:p>
          <a:r>
            <a:rPr lang="en-US" dirty="0"/>
            <a:t>DESIGN SUPPORT (LD, etc) </a:t>
          </a:r>
          <a:endParaRPr lang="en-GB" dirty="0"/>
        </a:p>
      </dgm:t>
    </dgm:pt>
    <dgm:pt modelId="{C699E556-62D9-4180-BB12-8B99B14683BF}" type="parTrans" cxnId="{F13FFD8F-9E65-471D-BA0C-7C94DA9F75D0}">
      <dgm:prSet/>
      <dgm:spPr/>
      <dgm:t>
        <a:bodyPr/>
        <a:lstStyle/>
        <a:p>
          <a:endParaRPr lang="en-GB"/>
        </a:p>
      </dgm:t>
    </dgm:pt>
    <dgm:pt modelId="{B82939EB-F7A0-4136-86BF-B065164D183C}" type="sibTrans" cxnId="{F13FFD8F-9E65-471D-BA0C-7C94DA9F75D0}">
      <dgm:prSet/>
      <dgm:spPr/>
      <dgm:t>
        <a:bodyPr/>
        <a:lstStyle/>
        <a:p>
          <a:endParaRPr lang="en-GB"/>
        </a:p>
      </dgm:t>
    </dgm:pt>
    <dgm:pt modelId="{7BC5C2EE-F006-40F2-B955-E2E2B2297C52}">
      <dgm:prSet phldrT="[Text]"/>
      <dgm:spPr>
        <a:solidFill>
          <a:srgbClr val="2B416D"/>
        </a:solidFill>
      </dgm:spPr>
      <dgm:t>
        <a:bodyPr/>
        <a:lstStyle/>
        <a:p>
          <a:r>
            <a:rPr lang="en-US" dirty="0"/>
            <a:t>DEVELOPMENT SUPPORT </a:t>
          </a:r>
          <a:endParaRPr lang="en-GB" dirty="0"/>
        </a:p>
      </dgm:t>
    </dgm:pt>
    <dgm:pt modelId="{CFEDAA80-A070-44EE-BC1C-DB5373BB0408}" type="parTrans" cxnId="{E0BD854E-9267-4201-92BA-71DBEB73C5EB}">
      <dgm:prSet/>
      <dgm:spPr/>
      <dgm:t>
        <a:bodyPr/>
        <a:lstStyle/>
        <a:p>
          <a:endParaRPr lang="en-GB"/>
        </a:p>
      </dgm:t>
    </dgm:pt>
    <dgm:pt modelId="{575CC6B1-02C0-4CDF-9211-F4412EF09C36}" type="sibTrans" cxnId="{E0BD854E-9267-4201-92BA-71DBEB73C5EB}">
      <dgm:prSet/>
      <dgm:spPr/>
      <dgm:t>
        <a:bodyPr/>
        <a:lstStyle/>
        <a:p>
          <a:endParaRPr lang="en-GB"/>
        </a:p>
      </dgm:t>
    </dgm:pt>
    <dgm:pt modelId="{CBBD3760-E6F0-4A1C-B537-3C8AB98F2864}">
      <dgm:prSet/>
      <dgm:spPr>
        <a:solidFill>
          <a:srgbClr val="2B416D"/>
        </a:solidFill>
      </dgm:spPr>
      <dgm:t>
        <a:bodyPr/>
        <a:lstStyle/>
        <a:p>
          <a:r>
            <a:rPr lang="en-US" dirty="0"/>
            <a:t>PROGRAMME DESIGN</a:t>
          </a:r>
          <a:endParaRPr lang="en-GB" dirty="0"/>
        </a:p>
      </dgm:t>
    </dgm:pt>
    <dgm:pt modelId="{0B9D7C48-6FCF-4280-8117-3876F6E4CC3E}" type="parTrans" cxnId="{BB0E509D-5A59-4DE7-BA84-07CDD613B929}">
      <dgm:prSet/>
      <dgm:spPr/>
      <dgm:t>
        <a:bodyPr/>
        <a:lstStyle/>
        <a:p>
          <a:endParaRPr lang="en-GB"/>
        </a:p>
      </dgm:t>
    </dgm:pt>
    <dgm:pt modelId="{11D31AE0-CBA7-4361-A61F-53B5104EB7D7}" type="sibTrans" cxnId="{BB0E509D-5A59-4DE7-BA84-07CDD613B929}">
      <dgm:prSet/>
      <dgm:spPr/>
      <dgm:t>
        <a:bodyPr/>
        <a:lstStyle/>
        <a:p>
          <a:endParaRPr lang="en-GB"/>
        </a:p>
      </dgm:t>
    </dgm:pt>
    <dgm:pt modelId="{CB7C8A08-7B60-41C4-A31C-21E17E436AF8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VALIDATION</a:t>
          </a:r>
          <a:endParaRPr lang="en-GB" dirty="0"/>
        </a:p>
      </dgm:t>
    </dgm:pt>
    <dgm:pt modelId="{EAE74FFE-9F6E-45F4-ADAA-D88DC96601C4}" type="parTrans" cxnId="{453504E1-4930-45BA-A98C-B91AB926FCEF}">
      <dgm:prSet/>
      <dgm:spPr/>
      <dgm:t>
        <a:bodyPr/>
        <a:lstStyle/>
        <a:p>
          <a:endParaRPr lang="en-GB"/>
        </a:p>
      </dgm:t>
    </dgm:pt>
    <dgm:pt modelId="{179E5D6A-436D-4142-A4AC-E8A35CA8C48A}" type="sibTrans" cxnId="{453504E1-4930-45BA-A98C-B91AB926FCEF}">
      <dgm:prSet/>
      <dgm:spPr/>
      <dgm:t>
        <a:bodyPr/>
        <a:lstStyle/>
        <a:p>
          <a:endParaRPr lang="en-GB"/>
        </a:p>
      </dgm:t>
    </dgm:pt>
    <dgm:pt modelId="{606CF304-ABFD-4BB9-878C-1C15B45E16DA}">
      <dgm:prSet/>
      <dgm:spPr>
        <a:solidFill>
          <a:srgbClr val="2B416D"/>
        </a:solidFill>
      </dgm:spPr>
      <dgm:t>
        <a:bodyPr/>
        <a:lstStyle/>
        <a:p>
          <a:r>
            <a:rPr lang="en-US" dirty="0"/>
            <a:t>MODULE DESIGN (ABC)</a:t>
          </a:r>
          <a:endParaRPr lang="en-GB" dirty="0"/>
        </a:p>
      </dgm:t>
    </dgm:pt>
    <dgm:pt modelId="{9BC0F38C-1F9E-44A1-B2EB-80DE90A8B65E}" type="parTrans" cxnId="{4CA690AC-B4B9-4517-B75E-FDF1FF2BB94D}">
      <dgm:prSet/>
      <dgm:spPr/>
      <dgm:t>
        <a:bodyPr/>
        <a:lstStyle/>
        <a:p>
          <a:endParaRPr lang="en-GB"/>
        </a:p>
      </dgm:t>
    </dgm:pt>
    <dgm:pt modelId="{EDFAB5AB-3C9F-42A7-94A2-CE3A09CB0969}" type="sibTrans" cxnId="{4CA690AC-B4B9-4517-B75E-FDF1FF2BB94D}">
      <dgm:prSet/>
      <dgm:spPr/>
      <dgm:t>
        <a:bodyPr/>
        <a:lstStyle/>
        <a:p>
          <a:endParaRPr lang="en-GB"/>
        </a:p>
      </dgm:t>
    </dgm:pt>
    <dgm:pt modelId="{CC7B0C5C-8BF7-4435-8C2A-EE534DF183DC}" type="pres">
      <dgm:prSet presAssocID="{24BD893C-93F6-47A6-8654-C1707FB808D0}" presName="linearFlow" presStyleCnt="0">
        <dgm:presLayoutVars>
          <dgm:resizeHandles val="exact"/>
        </dgm:presLayoutVars>
      </dgm:prSet>
      <dgm:spPr/>
    </dgm:pt>
    <dgm:pt modelId="{06E26338-1DA0-4379-87C3-3165AF00A6EF}" type="pres">
      <dgm:prSet presAssocID="{7A9ED727-4015-4807-99AC-612F550EC644}" presName="node" presStyleLbl="node1" presStyleIdx="0" presStyleCnt="6" custScaleX="250996" custLinFactNeighborX="-1166" custLinFactNeighborY="-675">
        <dgm:presLayoutVars>
          <dgm:bulletEnabled val="1"/>
        </dgm:presLayoutVars>
      </dgm:prSet>
      <dgm:spPr/>
    </dgm:pt>
    <dgm:pt modelId="{04F8258B-22B7-49A1-913B-EE08465288B3}" type="pres">
      <dgm:prSet presAssocID="{655CE974-B410-4C63-BF96-AAF517449868}" presName="sibTrans" presStyleLbl="sibTrans2D1" presStyleIdx="0" presStyleCnt="5"/>
      <dgm:spPr/>
    </dgm:pt>
    <dgm:pt modelId="{C3C3EC00-BDA7-4DB1-9A20-33C5E5831C1D}" type="pres">
      <dgm:prSet presAssocID="{655CE974-B410-4C63-BF96-AAF517449868}" presName="connectorText" presStyleLbl="sibTrans2D1" presStyleIdx="0" presStyleCnt="5"/>
      <dgm:spPr/>
    </dgm:pt>
    <dgm:pt modelId="{C386694E-40D1-461D-9264-0B35132B6938}" type="pres">
      <dgm:prSet presAssocID="{CBBD3760-E6F0-4A1C-B537-3C8AB98F2864}" presName="node" presStyleLbl="node1" presStyleIdx="1" presStyleCnt="6" custScaleX="250996">
        <dgm:presLayoutVars>
          <dgm:bulletEnabled val="1"/>
        </dgm:presLayoutVars>
      </dgm:prSet>
      <dgm:spPr/>
    </dgm:pt>
    <dgm:pt modelId="{DC786DFE-E5F0-499D-9AF2-B09FAAA45CF1}" type="pres">
      <dgm:prSet presAssocID="{11D31AE0-CBA7-4361-A61F-53B5104EB7D7}" presName="sibTrans" presStyleLbl="sibTrans2D1" presStyleIdx="1" presStyleCnt="5"/>
      <dgm:spPr/>
    </dgm:pt>
    <dgm:pt modelId="{11C3B509-630B-4A40-9CB3-32C7AABAD437}" type="pres">
      <dgm:prSet presAssocID="{11D31AE0-CBA7-4361-A61F-53B5104EB7D7}" presName="connectorText" presStyleLbl="sibTrans2D1" presStyleIdx="1" presStyleCnt="5"/>
      <dgm:spPr/>
    </dgm:pt>
    <dgm:pt modelId="{28326DD5-F90B-47DA-B7D4-2734745D6BC5}" type="pres">
      <dgm:prSet presAssocID="{CB7C8A08-7B60-41C4-A31C-21E17E436AF8}" presName="node" presStyleLbl="node1" presStyleIdx="2" presStyleCnt="6" custScaleX="247814">
        <dgm:presLayoutVars>
          <dgm:bulletEnabled val="1"/>
        </dgm:presLayoutVars>
      </dgm:prSet>
      <dgm:spPr/>
    </dgm:pt>
    <dgm:pt modelId="{930DEDA1-6C22-4964-8208-480275B9EFF6}" type="pres">
      <dgm:prSet presAssocID="{179E5D6A-436D-4142-A4AC-E8A35CA8C48A}" presName="sibTrans" presStyleLbl="sibTrans2D1" presStyleIdx="2" presStyleCnt="5"/>
      <dgm:spPr/>
    </dgm:pt>
    <dgm:pt modelId="{3C980EBF-A0E9-4F15-81DE-1C2A9421513E}" type="pres">
      <dgm:prSet presAssocID="{179E5D6A-436D-4142-A4AC-E8A35CA8C48A}" presName="connectorText" presStyleLbl="sibTrans2D1" presStyleIdx="2" presStyleCnt="5"/>
      <dgm:spPr/>
    </dgm:pt>
    <dgm:pt modelId="{806C7829-8714-4230-9BE9-228170CFB4DC}" type="pres">
      <dgm:prSet presAssocID="{606CF304-ABFD-4BB9-878C-1C15B45E16DA}" presName="node" presStyleLbl="node1" presStyleIdx="3" presStyleCnt="6" custScaleX="246223">
        <dgm:presLayoutVars>
          <dgm:bulletEnabled val="1"/>
        </dgm:presLayoutVars>
      </dgm:prSet>
      <dgm:spPr/>
    </dgm:pt>
    <dgm:pt modelId="{55EB3A35-4777-4E69-8C12-54AD17ADD9E5}" type="pres">
      <dgm:prSet presAssocID="{EDFAB5AB-3C9F-42A7-94A2-CE3A09CB0969}" presName="sibTrans" presStyleLbl="sibTrans2D1" presStyleIdx="3" presStyleCnt="5"/>
      <dgm:spPr/>
    </dgm:pt>
    <dgm:pt modelId="{492CD31A-9CDA-4A76-B806-88ECFF913FA6}" type="pres">
      <dgm:prSet presAssocID="{EDFAB5AB-3C9F-42A7-94A2-CE3A09CB0969}" presName="connectorText" presStyleLbl="sibTrans2D1" presStyleIdx="3" presStyleCnt="5"/>
      <dgm:spPr/>
    </dgm:pt>
    <dgm:pt modelId="{F787C06F-0292-4421-AE57-4E2280E80BAC}" type="pres">
      <dgm:prSet presAssocID="{AD1AB2CA-3B95-41B2-97AB-6D6C238FF2EF}" presName="node" presStyleLbl="node1" presStyleIdx="4" presStyleCnt="6" custScaleX="246223">
        <dgm:presLayoutVars>
          <dgm:bulletEnabled val="1"/>
        </dgm:presLayoutVars>
      </dgm:prSet>
      <dgm:spPr/>
    </dgm:pt>
    <dgm:pt modelId="{0CF78707-45A1-4BEA-A0EF-5D9A2A6D737F}" type="pres">
      <dgm:prSet presAssocID="{B82939EB-F7A0-4136-86BF-B065164D183C}" presName="sibTrans" presStyleLbl="sibTrans2D1" presStyleIdx="4" presStyleCnt="5"/>
      <dgm:spPr/>
    </dgm:pt>
    <dgm:pt modelId="{1DDF300D-21CB-459C-A72C-AD3E29F31998}" type="pres">
      <dgm:prSet presAssocID="{B82939EB-F7A0-4136-86BF-B065164D183C}" presName="connectorText" presStyleLbl="sibTrans2D1" presStyleIdx="4" presStyleCnt="5"/>
      <dgm:spPr/>
    </dgm:pt>
    <dgm:pt modelId="{D3457206-7861-499F-8665-9720A145A51A}" type="pres">
      <dgm:prSet presAssocID="{7BC5C2EE-F006-40F2-B955-E2E2B2297C52}" presName="node" presStyleLbl="node1" presStyleIdx="5" presStyleCnt="6" custScaleX="243040">
        <dgm:presLayoutVars>
          <dgm:bulletEnabled val="1"/>
        </dgm:presLayoutVars>
      </dgm:prSet>
      <dgm:spPr/>
    </dgm:pt>
  </dgm:ptLst>
  <dgm:cxnLst>
    <dgm:cxn modelId="{F62EE20A-8851-45DE-AB4A-3CF7B32BE082}" type="presOf" srcId="{AD1AB2CA-3B95-41B2-97AB-6D6C238FF2EF}" destId="{F787C06F-0292-4421-AE57-4E2280E80BAC}" srcOrd="0" destOrd="0" presId="urn:microsoft.com/office/officeart/2005/8/layout/process2"/>
    <dgm:cxn modelId="{DA34030C-3A35-4CDB-B32E-C57C9B94B11C}" srcId="{24BD893C-93F6-47A6-8654-C1707FB808D0}" destId="{7A9ED727-4015-4807-99AC-612F550EC644}" srcOrd="0" destOrd="0" parTransId="{E3169E47-9062-4622-BA64-AC1178A90DA6}" sibTransId="{655CE974-B410-4C63-BF96-AAF517449868}"/>
    <dgm:cxn modelId="{8AC9E32A-6E53-4545-A166-53EAF836CC8C}" type="presOf" srcId="{11D31AE0-CBA7-4361-A61F-53B5104EB7D7}" destId="{11C3B509-630B-4A40-9CB3-32C7AABAD437}" srcOrd="1" destOrd="0" presId="urn:microsoft.com/office/officeart/2005/8/layout/process2"/>
    <dgm:cxn modelId="{15C0212C-7A28-4EFC-9D5D-CE2DA32C9ACB}" type="presOf" srcId="{11D31AE0-CBA7-4361-A61F-53B5104EB7D7}" destId="{DC786DFE-E5F0-499D-9AF2-B09FAAA45CF1}" srcOrd="0" destOrd="0" presId="urn:microsoft.com/office/officeart/2005/8/layout/process2"/>
    <dgm:cxn modelId="{B428A32D-BB46-4C3E-ABC6-8EE49614C364}" type="presOf" srcId="{655CE974-B410-4C63-BF96-AAF517449868}" destId="{04F8258B-22B7-49A1-913B-EE08465288B3}" srcOrd="0" destOrd="0" presId="urn:microsoft.com/office/officeart/2005/8/layout/process2"/>
    <dgm:cxn modelId="{D524093A-06D7-48E4-8C60-72784E0C64C0}" type="presOf" srcId="{655CE974-B410-4C63-BF96-AAF517449868}" destId="{C3C3EC00-BDA7-4DB1-9A20-33C5E5831C1D}" srcOrd="1" destOrd="0" presId="urn:microsoft.com/office/officeart/2005/8/layout/process2"/>
    <dgm:cxn modelId="{50555F40-84DC-451F-B682-7A8DA2F40A48}" type="presOf" srcId="{7A9ED727-4015-4807-99AC-612F550EC644}" destId="{06E26338-1DA0-4379-87C3-3165AF00A6EF}" srcOrd="0" destOrd="0" presId="urn:microsoft.com/office/officeart/2005/8/layout/process2"/>
    <dgm:cxn modelId="{E0BD854E-9267-4201-92BA-71DBEB73C5EB}" srcId="{24BD893C-93F6-47A6-8654-C1707FB808D0}" destId="{7BC5C2EE-F006-40F2-B955-E2E2B2297C52}" srcOrd="5" destOrd="0" parTransId="{CFEDAA80-A070-44EE-BC1C-DB5373BB0408}" sibTransId="{575CC6B1-02C0-4CDF-9211-F4412EF09C36}"/>
    <dgm:cxn modelId="{34C3B884-9E21-4B35-934B-BC1AFCE22184}" type="presOf" srcId="{606CF304-ABFD-4BB9-878C-1C15B45E16DA}" destId="{806C7829-8714-4230-9BE9-228170CFB4DC}" srcOrd="0" destOrd="0" presId="urn:microsoft.com/office/officeart/2005/8/layout/process2"/>
    <dgm:cxn modelId="{076EA18A-232F-485A-8DA9-D357FFFF543B}" type="presOf" srcId="{179E5D6A-436D-4142-A4AC-E8A35CA8C48A}" destId="{3C980EBF-A0E9-4F15-81DE-1C2A9421513E}" srcOrd="1" destOrd="0" presId="urn:microsoft.com/office/officeart/2005/8/layout/process2"/>
    <dgm:cxn modelId="{F13FFD8F-9E65-471D-BA0C-7C94DA9F75D0}" srcId="{24BD893C-93F6-47A6-8654-C1707FB808D0}" destId="{AD1AB2CA-3B95-41B2-97AB-6D6C238FF2EF}" srcOrd="4" destOrd="0" parTransId="{C699E556-62D9-4180-BB12-8B99B14683BF}" sibTransId="{B82939EB-F7A0-4136-86BF-B065164D183C}"/>
    <dgm:cxn modelId="{BB0E509D-5A59-4DE7-BA84-07CDD613B929}" srcId="{24BD893C-93F6-47A6-8654-C1707FB808D0}" destId="{CBBD3760-E6F0-4A1C-B537-3C8AB98F2864}" srcOrd="1" destOrd="0" parTransId="{0B9D7C48-6FCF-4280-8117-3876F6E4CC3E}" sibTransId="{11D31AE0-CBA7-4361-A61F-53B5104EB7D7}"/>
    <dgm:cxn modelId="{C77992A7-D50C-4424-86CE-3C81F960FA99}" type="presOf" srcId="{EDFAB5AB-3C9F-42A7-94A2-CE3A09CB0969}" destId="{55EB3A35-4777-4E69-8C12-54AD17ADD9E5}" srcOrd="0" destOrd="0" presId="urn:microsoft.com/office/officeart/2005/8/layout/process2"/>
    <dgm:cxn modelId="{BE2149A9-C798-48D2-833F-0646746EA666}" type="presOf" srcId="{B82939EB-F7A0-4136-86BF-B065164D183C}" destId="{1DDF300D-21CB-459C-A72C-AD3E29F31998}" srcOrd="1" destOrd="0" presId="urn:microsoft.com/office/officeart/2005/8/layout/process2"/>
    <dgm:cxn modelId="{C4B098AA-DC8F-403B-A260-60D464C2D20C}" type="presOf" srcId="{7BC5C2EE-F006-40F2-B955-E2E2B2297C52}" destId="{D3457206-7861-499F-8665-9720A145A51A}" srcOrd="0" destOrd="0" presId="urn:microsoft.com/office/officeart/2005/8/layout/process2"/>
    <dgm:cxn modelId="{4CA690AC-B4B9-4517-B75E-FDF1FF2BB94D}" srcId="{24BD893C-93F6-47A6-8654-C1707FB808D0}" destId="{606CF304-ABFD-4BB9-878C-1C15B45E16DA}" srcOrd="3" destOrd="0" parTransId="{9BC0F38C-1F9E-44A1-B2EB-80DE90A8B65E}" sibTransId="{EDFAB5AB-3C9F-42A7-94A2-CE3A09CB0969}"/>
    <dgm:cxn modelId="{3450B3AC-7E1F-43E5-8651-9070562A3CC3}" type="presOf" srcId="{B82939EB-F7A0-4136-86BF-B065164D183C}" destId="{0CF78707-45A1-4BEA-A0EF-5D9A2A6D737F}" srcOrd="0" destOrd="0" presId="urn:microsoft.com/office/officeart/2005/8/layout/process2"/>
    <dgm:cxn modelId="{751841B6-5C3C-4E34-81CF-598D6B296BC4}" type="presOf" srcId="{24BD893C-93F6-47A6-8654-C1707FB808D0}" destId="{CC7B0C5C-8BF7-4435-8C2A-EE534DF183DC}" srcOrd="0" destOrd="0" presId="urn:microsoft.com/office/officeart/2005/8/layout/process2"/>
    <dgm:cxn modelId="{86FF74BC-A9EB-40EA-87CF-3E1D1493CC62}" type="presOf" srcId="{179E5D6A-436D-4142-A4AC-E8A35CA8C48A}" destId="{930DEDA1-6C22-4964-8208-480275B9EFF6}" srcOrd="0" destOrd="0" presId="urn:microsoft.com/office/officeart/2005/8/layout/process2"/>
    <dgm:cxn modelId="{F1AD28D1-024B-48F4-931F-1995B6345045}" type="presOf" srcId="{CB7C8A08-7B60-41C4-A31C-21E17E436AF8}" destId="{28326DD5-F90B-47DA-B7D4-2734745D6BC5}" srcOrd="0" destOrd="0" presId="urn:microsoft.com/office/officeart/2005/8/layout/process2"/>
    <dgm:cxn modelId="{F8ED8CDD-FD22-4B0E-B394-05F4EEBDDC27}" type="presOf" srcId="{EDFAB5AB-3C9F-42A7-94A2-CE3A09CB0969}" destId="{492CD31A-9CDA-4A76-B806-88ECFF913FA6}" srcOrd="1" destOrd="0" presId="urn:microsoft.com/office/officeart/2005/8/layout/process2"/>
    <dgm:cxn modelId="{453504E1-4930-45BA-A98C-B91AB926FCEF}" srcId="{24BD893C-93F6-47A6-8654-C1707FB808D0}" destId="{CB7C8A08-7B60-41C4-A31C-21E17E436AF8}" srcOrd="2" destOrd="0" parTransId="{EAE74FFE-9F6E-45F4-ADAA-D88DC96601C4}" sibTransId="{179E5D6A-436D-4142-A4AC-E8A35CA8C48A}"/>
    <dgm:cxn modelId="{060D2CFE-377E-45DF-86BE-E0BDD91A178E}" type="presOf" srcId="{CBBD3760-E6F0-4A1C-B537-3C8AB98F2864}" destId="{C386694E-40D1-461D-9264-0B35132B6938}" srcOrd="0" destOrd="0" presId="urn:microsoft.com/office/officeart/2005/8/layout/process2"/>
    <dgm:cxn modelId="{DAB1464F-6907-42C4-9DE0-66C2E6E8B979}" type="presParOf" srcId="{CC7B0C5C-8BF7-4435-8C2A-EE534DF183DC}" destId="{06E26338-1DA0-4379-87C3-3165AF00A6EF}" srcOrd="0" destOrd="0" presId="urn:microsoft.com/office/officeart/2005/8/layout/process2"/>
    <dgm:cxn modelId="{B9FD0AB9-1ECE-4713-BBC1-85AE3DF20579}" type="presParOf" srcId="{CC7B0C5C-8BF7-4435-8C2A-EE534DF183DC}" destId="{04F8258B-22B7-49A1-913B-EE08465288B3}" srcOrd="1" destOrd="0" presId="urn:microsoft.com/office/officeart/2005/8/layout/process2"/>
    <dgm:cxn modelId="{1D1BD15F-702E-40E6-AC6C-CC909296CFF4}" type="presParOf" srcId="{04F8258B-22B7-49A1-913B-EE08465288B3}" destId="{C3C3EC00-BDA7-4DB1-9A20-33C5E5831C1D}" srcOrd="0" destOrd="0" presId="urn:microsoft.com/office/officeart/2005/8/layout/process2"/>
    <dgm:cxn modelId="{BB4E057C-3FBD-4D00-9B26-9660BC837704}" type="presParOf" srcId="{CC7B0C5C-8BF7-4435-8C2A-EE534DF183DC}" destId="{C386694E-40D1-461D-9264-0B35132B6938}" srcOrd="2" destOrd="0" presId="urn:microsoft.com/office/officeart/2005/8/layout/process2"/>
    <dgm:cxn modelId="{1180D782-E481-4C54-A49C-8E8F2F59D012}" type="presParOf" srcId="{CC7B0C5C-8BF7-4435-8C2A-EE534DF183DC}" destId="{DC786DFE-E5F0-499D-9AF2-B09FAAA45CF1}" srcOrd="3" destOrd="0" presId="urn:microsoft.com/office/officeart/2005/8/layout/process2"/>
    <dgm:cxn modelId="{B532C6BA-15F0-4304-A226-337ACBAD9F85}" type="presParOf" srcId="{DC786DFE-E5F0-499D-9AF2-B09FAAA45CF1}" destId="{11C3B509-630B-4A40-9CB3-32C7AABAD437}" srcOrd="0" destOrd="0" presId="urn:microsoft.com/office/officeart/2005/8/layout/process2"/>
    <dgm:cxn modelId="{D37FFBB6-3BFF-4F35-ADCB-B3584A0CC4B7}" type="presParOf" srcId="{CC7B0C5C-8BF7-4435-8C2A-EE534DF183DC}" destId="{28326DD5-F90B-47DA-B7D4-2734745D6BC5}" srcOrd="4" destOrd="0" presId="urn:microsoft.com/office/officeart/2005/8/layout/process2"/>
    <dgm:cxn modelId="{206F904E-5C21-48F1-BB57-ED4CD397B989}" type="presParOf" srcId="{CC7B0C5C-8BF7-4435-8C2A-EE534DF183DC}" destId="{930DEDA1-6C22-4964-8208-480275B9EFF6}" srcOrd="5" destOrd="0" presId="urn:microsoft.com/office/officeart/2005/8/layout/process2"/>
    <dgm:cxn modelId="{EC9570A5-1C62-4F75-9C2B-FD0769B2A8AF}" type="presParOf" srcId="{930DEDA1-6C22-4964-8208-480275B9EFF6}" destId="{3C980EBF-A0E9-4F15-81DE-1C2A9421513E}" srcOrd="0" destOrd="0" presId="urn:microsoft.com/office/officeart/2005/8/layout/process2"/>
    <dgm:cxn modelId="{A68923B9-33C1-4076-B015-8442EAF140A5}" type="presParOf" srcId="{CC7B0C5C-8BF7-4435-8C2A-EE534DF183DC}" destId="{806C7829-8714-4230-9BE9-228170CFB4DC}" srcOrd="6" destOrd="0" presId="urn:microsoft.com/office/officeart/2005/8/layout/process2"/>
    <dgm:cxn modelId="{801B7D57-1DC1-4DD1-B713-9E92D5687ADC}" type="presParOf" srcId="{CC7B0C5C-8BF7-4435-8C2A-EE534DF183DC}" destId="{55EB3A35-4777-4E69-8C12-54AD17ADD9E5}" srcOrd="7" destOrd="0" presId="urn:microsoft.com/office/officeart/2005/8/layout/process2"/>
    <dgm:cxn modelId="{8855BBD1-5ED9-45FA-A57B-892E284C2C6E}" type="presParOf" srcId="{55EB3A35-4777-4E69-8C12-54AD17ADD9E5}" destId="{492CD31A-9CDA-4A76-B806-88ECFF913FA6}" srcOrd="0" destOrd="0" presId="urn:microsoft.com/office/officeart/2005/8/layout/process2"/>
    <dgm:cxn modelId="{111EB798-A8C5-43E4-92B4-DE3361E26433}" type="presParOf" srcId="{CC7B0C5C-8BF7-4435-8C2A-EE534DF183DC}" destId="{F787C06F-0292-4421-AE57-4E2280E80BAC}" srcOrd="8" destOrd="0" presId="urn:microsoft.com/office/officeart/2005/8/layout/process2"/>
    <dgm:cxn modelId="{5BE68E4B-07AE-4A20-8604-0B3AE1C96B34}" type="presParOf" srcId="{CC7B0C5C-8BF7-4435-8C2A-EE534DF183DC}" destId="{0CF78707-45A1-4BEA-A0EF-5D9A2A6D737F}" srcOrd="9" destOrd="0" presId="urn:microsoft.com/office/officeart/2005/8/layout/process2"/>
    <dgm:cxn modelId="{7D770F06-B57C-49F6-86CA-920FDC68AA52}" type="presParOf" srcId="{0CF78707-45A1-4BEA-A0EF-5D9A2A6D737F}" destId="{1DDF300D-21CB-459C-A72C-AD3E29F31998}" srcOrd="0" destOrd="0" presId="urn:microsoft.com/office/officeart/2005/8/layout/process2"/>
    <dgm:cxn modelId="{C08FD73D-2267-472E-8E10-9CDF82D218B0}" type="presParOf" srcId="{CC7B0C5C-8BF7-4435-8C2A-EE534DF183DC}" destId="{D3457206-7861-499F-8665-9720A145A51A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26338-1DA0-4379-87C3-3165AF00A6EF}">
      <dsp:nvSpPr>
        <dsp:cNvPr id="0" name=""/>
        <dsp:cNvSpPr/>
      </dsp:nvSpPr>
      <dsp:spPr>
        <a:xfrm>
          <a:off x="780211" y="0"/>
          <a:ext cx="3705083" cy="820084"/>
        </a:xfrm>
        <a:prstGeom prst="roundRect">
          <a:avLst>
            <a:gd name="adj" fmla="val 10000"/>
          </a:avLst>
        </a:prstGeom>
        <a:solidFill>
          <a:srgbClr val="2B41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INITIATION</a:t>
          </a:r>
          <a:endParaRPr lang="en-GB" sz="1800" kern="1200" dirty="0"/>
        </a:p>
      </dsp:txBody>
      <dsp:txXfrm>
        <a:off x="804230" y="24019"/>
        <a:ext cx="3657045" cy="772046"/>
      </dsp:txXfrm>
    </dsp:sp>
    <dsp:sp modelId="{04F8258B-22B7-49A1-913B-EE08465288B3}">
      <dsp:nvSpPr>
        <dsp:cNvPr id="0" name=""/>
        <dsp:cNvSpPr/>
      </dsp:nvSpPr>
      <dsp:spPr>
        <a:xfrm rot="5352010">
          <a:off x="2486540" y="841970"/>
          <a:ext cx="309637" cy="369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529999" y="871675"/>
        <a:ext cx="221422" cy="216746"/>
      </dsp:txXfrm>
    </dsp:sp>
    <dsp:sp modelId="{C386694E-40D1-461D-9264-0B35132B6938}">
      <dsp:nvSpPr>
        <dsp:cNvPr id="0" name=""/>
        <dsp:cNvSpPr/>
      </dsp:nvSpPr>
      <dsp:spPr>
        <a:xfrm>
          <a:off x="797423" y="1232894"/>
          <a:ext cx="3705083" cy="820084"/>
        </a:xfrm>
        <a:prstGeom prst="roundRect">
          <a:avLst>
            <a:gd name="adj" fmla="val 10000"/>
          </a:avLst>
        </a:prstGeom>
        <a:solidFill>
          <a:srgbClr val="2B41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PROGRAMME DESIGN</a:t>
          </a:r>
          <a:endParaRPr lang="en-GB" sz="1800" kern="1200" dirty="0"/>
        </a:p>
      </dsp:txBody>
      <dsp:txXfrm>
        <a:off x="821442" y="1256913"/>
        <a:ext cx="3657045" cy="772046"/>
      </dsp:txXfrm>
    </dsp:sp>
    <dsp:sp modelId="{DC786DFE-E5F0-499D-9AF2-B09FAAA45CF1}">
      <dsp:nvSpPr>
        <dsp:cNvPr id="0" name=""/>
        <dsp:cNvSpPr/>
      </dsp:nvSpPr>
      <dsp:spPr>
        <a:xfrm rot="5400000">
          <a:off x="2496199" y="2073481"/>
          <a:ext cx="307531" cy="369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539254" y="2104235"/>
        <a:ext cx="221422" cy="215272"/>
      </dsp:txXfrm>
    </dsp:sp>
    <dsp:sp modelId="{28326DD5-F90B-47DA-B7D4-2734745D6BC5}">
      <dsp:nvSpPr>
        <dsp:cNvPr id="0" name=""/>
        <dsp:cNvSpPr/>
      </dsp:nvSpPr>
      <dsp:spPr>
        <a:xfrm>
          <a:off x="820908" y="2463022"/>
          <a:ext cx="3658112" cy="820084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VALIDATION</a:t>
          </a:r>
          <a:endParaRPr lang="en-GB" sz="1800" kern="1200" dirty="0"/>
        </a:p>
      </dsp:txBody>
      <dsp:txXfrm>
        <a:off x="844927" y="2487041"/>
        <a:ext cx="3610074" cy="772046"/>
      </dsp:txXfrm>
    </dsp:sp>
    <dsp:sp modelId="{930DEDA1-6C22-4964-8208-480275B9EFF6}">
      <dsp:nvSpPr>
        <dsp:cNvPr id="0" name=""/>
        <dsp:cNvSpPr/>
      </dsp:nvSpPr>
      <dsp:spPr>
        <a:xfrm rot="5400000">
          <a:off x="2496199" y="3303608"/>
          <a:ext cx="307531" cy="369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539254" y="3334362"/>
        <a:ext cx="221422" cy="215272"/>
      </dsp:txXfrm>
    </dsp:sp>
    <dsp:sp modelId="{806C7829-8714-4230-9BE9-228170CFB4DC}">
      <dsp:nvSpPr>
        <dsp:cNvPr id="0" name=""/>
        <dsp:cNvSpPr/>
      </dsp:nvSpPr>
      <dsp:spPr>
        <a:xfrm>
          <a:off x="832651" y="3693149"/>
          <a:ext cx="3634627" cy="820084"/>
        </a:xfrm>
        <a:prstGeom prst="roundRect">
          <a:avLst>
            <a:gd name="adj" fmla="val 10000"/>
          </a:avLst>
        </a:prstGeom>
        <a:solidFill>
          <a:srgbClr val="2B41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MODULE DESIGN (ABC)</a:t>
          </a:r>
          <a:endParaRPr lang="en-GB" sz="1800" kern="1200" dirty="0"/>
        </a:p>
      </dsp:txBody>
      <dsp:txXfrm>
        <a:off x="856670" y="3717168"/>
        <a:ext cx="3586589" cy="772046"/>
      </dsp:txXfrm>
    </dsp:sp>
    <dsp:sp modelId="{55EB3A35-4777-4E69-8C12-54AD17ADD9E5}">
      <dsp:nvSpPr>
        <dsp:cNvPr id="0" name=""/>
        <dsp:cNvSpPr/>
      </dsp:nvSpPr>
      <dsp:spPr>
        <a:xfrm rot="5400000">
          <a:off x="2496199" y="4533736"/>
          <a:ext cx="307531" cy="369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539254" y="4564490"/>
        <a:ext cx="221422" cy="215272"/>
      </dsp:txXfrm>
    </dsp:sp>
    <dsp:sp modelId="{F787C06F-0292-4421-AE57-4E2280E80BAC}">
      <dsp:nvSpPr>
        <dsp:cNvPr id="0" name=""/>
        <dsp:cNvSpPr/>
      </dsp:nvSpPr>
      <dsp:spPr>
        <a:xfrm>
          <a:off x="832651" y="4923276"/>
          <a:ext cx="3634627" cy="820084"/>
        </a:xfrm>
        <a:prstGeom prst="roundRect">
          <a:avLst>
            <a:gd name="adj" fmla="val 10000"/>
          </a:avLst>
        </a:prstGeom>
        <a:solidFill>
          <a:srgbClr val="2B41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DESIGN SUPPORT (LD, etc) </a:t>
          </a:r>
          <a:endParaRPr lang="en-GB" sz="1800" kern="1200" dirty="0"/>
        </a:p>
      </dsp:txBody>
      <dsp:txXfrm>
        <a:off x="856670" y="4947295"/>
        <a:ext cx="3586589" cy="772046"/>
      </dsp:txXfrm>
    </dsp:sp>
    <dsp:sp modelId="{0CF78707-45A1-4BEA-A0EF-5D9A2A6D737F}">
      <dsp:nvSpPr>
        <dsp:cNvPr id="0" name=""/>
        <dsp:cNvSpPr/>
      </dsp:nvSpPr>
      <dsp:spPr>
        <a:xfrm rot="5400000">
          <a:off x="2496199" y="5763863"/>
          <a:ext cx="307531" cy="369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539254" y="5794617"/>
        <a:ext cx="221422" cy="215272"/>
      </dsp:txXfrm>
    </dsp:sp>
    <dsp:sp modelId="{D3457206-7861-499F-8665-9720A145A51A}">
      <dsp:nvSpPr>
        <dsp:cNvPr id="0" name=""/>
        <dsp:cNvSpPr/>
      </dsp:nvSpPr>
      <dsp:spPr>
        <a:xfrm>
          <a:off x="856144" y="6153403"/>
          <a:ext cx="3587641" cy="820084"/>
        </a:xfrm>
        <a:prstGeom prst="roundRect">
          <a:avLst>
            <a:gd name="adj" fmla="val 10000"/>
          </a:avLst>
        </a:prstGeom>
        <a:solidFill>
          <a:srgbClr val="2B41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DEVELOPMENT SUPPORT </a:t>
          </a:r>
          <a:endParaRPr lang="en-GB" sz="1800" kern="1200" dirty="0"/>
        </a:p>
      </dsp:txBody>
      <dsp:txXfrm>
        <a:off x="880163" y="6177422"/>
        <a:ext cx="3539603" cy="772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7556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916942" cy="356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18589" y="1"/>
            <a:ext cx="3916942" cy="356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F9D493A4-3FDE-4DB3-8D4E-6231DF3D3DAA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89188" y="887413"/>
            <a:ext cx="4259262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4400" y="3418579"/>
            <a:ext cx="7228844" cy="2796089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6445"/>
            <a:ext cx="3916942" cy="35603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18589" y="6746445"/>
            <a:ext cx="3916942" cy="35603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AA3A4F2-8174-4E30-845C-3D5251375C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7907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9" name="Google Shape;72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A6F6C-9498-D844-9347-4F48F94BB1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right-blu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r="25293" b="23051"/>
          <a:stretch>
            <a:fillRect/>
          </a:stretch>
        </p:blipFill>
        <p:spPr bwMode="auto">
          <a:xfrm>
            <a:off x="0" y="3"/>
            <a:ext cx="17068800" cy="193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4520" y="2078042"/>
            <a:ext cx="15859760" cy="19157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4520" y="4296095"/>
            <a:ext cx="15859760" cy="43360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04520" y="8743315"/>
            <a:ext cx="15859760" cy="6667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613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defTabSz="17068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3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38674-8282-4F39-868A-4C18274D58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2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02305" y="1271270"/>
            <a:ext cx="3961976" cy="736092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376" y="1271270"/>
            <a:ext cx="11601451" cy="736092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98C53-8D58-4D80-BD87-570E36580F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14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D5FE-8356-43A7-BC78-D04F51E533A0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8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605D-EFA9-493D-AB70-E2CBEB4BBAFB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64FA-A71E-4B6E-B143-E98FDC2A2E9F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774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8F95-6370-457A-A538-56DD90CD66F4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886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0D79-90ED-46A9-A4E5-7407014A4B11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46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6FF9-4DBB-4444-90D6-F8C13AFD3E02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893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4947-7D14-4C7A-91B1-BE7EF24EC46B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063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F22B-3485-4AF1-8FCA-0E9C24AA54C2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17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 userDrawn="1"/>
        </p:nvSpPr>
        <p:spPr bwMode="auto">
          <a:xfrm>
            <a:off x="1813562" y="8878892"/>
            <a:ext cx="7257204" cy="103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70683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13" baseline="30000" dirty="0">
                <a:solidFill>
                  <a:srgbClr val="808080">
                    <a:lumMod val="75000"/>
                  </a:srgbClr>
                </a:solidFill>
              </a:rPr>
              <a:t>ConnectedCurriculum@ucl.ac.uk</a:t>
            </a:r>
          </a:p>
          <a:p>
            <a:pPr defTabSz="170683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13" baseline="30000" dirty="0">
                <a:solidFill>
                  <a:srgbClr val="808080">
                    <a:lumMod val="75000"/>
                  </a:srgbClr>
                </a:solidFill>
              </a:rPr>
              <a:t>@</a:t>
            </a:r>
            <a:r>
              <a:rPr lang="en-GB" sz="2613" baseline="30000" dirty="0" err="1">
                <a:solidFill>
                  <a:srgbClr val="808080">
                    <a:lumMod val="75000"/>
                  </a:srgbClr>
                </a:solidFill>
              </a:rPr>
              <a:t>UCLConnectedC</a:t>
            </a:r>
            <a:endParaRPr lang="en-GB" sz="2613" baseline="30000" dirty="0">
              <a:solidFill>
                <a:srgbClr val="808080">
                  <a:lumMod val="75000"/>
                </a:srgbClr>
              </a:solidFill>
            </a:endParaRPr>
          </a:p>
          <a:p>
            <a:pPr defTabSz="170683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13" baseline="30000" dirty="0">
                <a:solidFill>
                  <a:srgbClr val="808080">
                    <a:lumMod val="75000"/>
                  </a:srgbClr>
                </a:solidFill>
              </a:rPr>
              <a:t>www.ucl.ac.uk/connectedcurriculum</a:t>
            </a:r>
            <a:endParaRPr lang="en-US" sz="2613" dirty="0">
              <a:solidFill>
                <a:srgbClr val="808080">
                  <a:lumMod val="75000"/>
                </a:srgbClr>
              </a:solidFill>
            </a:endParaRPr>
          </a:p>
        </p:txBody>
      </p:sp>
      <p:pic>
        <p:nvPicPr>
          <p:cNvPr id="5" name="Picture 6" descr="CC logo revised_16_04_ON 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6" y="8127687"/>
            <a:ext cx="1828377" cy="1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981B7572-AC34-4840-875B-96FC16428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36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EA6-082B-440D-8C97-C1945CC7F5C7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296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AC48-3D61-4A27-A98E-31E0F96E9529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516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75A8-82EB-4F78-B93C-4FB1EE185BD1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452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04000"/>
            <a:ext cx="8064000" cy="1008000"/>
          </a:xfrm>
        </p:spPr>
        <p:txBody>
          <a:bodyPr/>
          <a:lstStyle>
            <a:lvl1pPr marL="15557" indent="0">
              <a:buNone/>
              <a:defRPr sz="196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016000"/>
            <a:ext cx="17068800" cy="7589520"/>
          </a:xfrm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68747"/>
            <a:ext cx="10584000" cy="3276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1073084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04000"/>
            <a:ext cx="8064000" cy="1008000"/>
          </a:xfrm>
        </p:spPr>
        <p:txBody>
          <a:bodyPr/>
          <a:lstStyle>
            <a:lvl1pPr marL="15557" indent="0">
              <a:buNone/>
              <a:defRPr sz="196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016000"/>
            <a:ext cx="17068800" cy="7589520"/>
          </a:xfrm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68747"/>
            <a:ext cx="10584000" cy="3276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3143331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04000"/>
            <a:ext cx="8064000" cy="1008000"/>
          </a:xfrm>
        </p:spPr>
        <p:txBody>
          <a:bodyPr/>
          <a:lstStyle>
            <a:lvl1pPr marL="15557" indent="0">
              <a:buNone/>
              <a:defRPr sz="196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16000"/>
            <a:ext cx="17068800" cy="7589520"/>
          </a:xfrm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68747"/>
            <a:ext cx="10584000" cy="3276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9" y="4535999"/>
            <a:ext cx="9576000" cy="912488"/>
          </a:xfrm>
        </p:spPr>
        <p:txBody>
          <a:bodyPr/>
          <a:lstStyle>
            <a:lvl1pPr marL="0" marR="0" indent="0" algn="l" defTabSz="1280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80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4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895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7068800" cy="352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04000"/>
            <a:ext cx="8064000" cy="1008000"/>
          </a:xfrm>
        </p:spPr>
        <p:txBody>
          <a:bodyPr/>
          <a:lstStyle>
            <a:lvl1pPr marL="15557" indent="0">
              <a:buNone/>
              <a:defRPr sz="196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04000" y="2268000"/>
            <a:ext cx="15120966" cy="114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2801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801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507638"/>
            <a:ext cx="17068800" cy="6093562"/>
          </a:xfrm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6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04000"/>
            <a:ext cx="8064000" cy="1008000"/>
          </a:xfrm>
        </p:spPr>
        <p:txBody>
          <a:bodyPr/>
          <a:lstStyle>
            <a:lvl1pPr marL="15557" indent="0">
              <a:buNone/>
              <a:defRPr sz="196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16001"/>
            <a:ext cx="17068800" cy="2350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04000" y="2268000"/>
            <a:ext cx="15120966" cy="19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2801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801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9" y="4788000"/>
            <a:ext cx="12600000" cy="2671200"/>
          </a:xfrm>
        </p:spPr>
        <p:txBody>
          <a:bodyPr/>
          <a:lstStyle>
            <a:lvl1pPr marL="0" marR="0" indent="0" algn="l" defTabSz="1280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372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04000"/>
            <a:ext cx="8064000" cy="1008000"/>
          </a:xfrm>
        </p:spPr>
        <p:txBody>
          <a:bodyPr/>
          <a:lstStyle>
            <a:lvl1pPr marL="15557" indent="0">
              <a:buNone/>
              <a:defRPr sz="196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11679"/>
            <a:ext cx="17068800" cy="2355926"/>
          </a:xfrm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4371612"/>
            <a:ext cx="17068800" cy="52295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04000" y="4858671"/>
            <a:ext cx="15120966" cy="19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2801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801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9" y="6930000"/>
            <a:ext cx="12600000" cy="2671200"/>
          </a:xfrm>
        </p:spPr>
        <p:txBody>
          <a:bodyPr/>
          <a:lstStyle>
            <a:lvl1pPr marL="0" marR="0" indent="0" algn="l" defTabSz="1280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68835" cy="18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72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" y="1411200"/>
            <a:ext cx="14112000" cy="4032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3231515"/>
            <a:ext cx="12207240" cy="2026920"/>
          </a:xfrm>
        </p:spPr>
        <p:txBody>
          <a:bodyPr/>
          <a:lstStyle>
            <a:lvl1pPr marL="15557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5846508"/>
            <a:ext cx="7560000" cy="2076480"/>
          </a:xfrm>
        </p:spPr>
        <p:txBody>
          <a:bodyPr/>
          <a:lstStyle>
            <a:lvl1pPr marL="315595" indent="-302260">
              <a:buFont typeface="Arial" panose="020B0604020202020204" pitchFamily="34" charset="0"/>
              <a:buChar char="•"/>
              <a:tabLst/>
              <a:defRPr sz="3360"/>
            </a:lvl1pPr>
          </a:lstStyle>
          <a:p>
            <a:pPr lvl="0"/>
            <a:r>
              <a:rPr lang="en-US" sz="336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6000" y="5846508"/>
            <a:ext cx="7560000" cy="2076480"/>
          </a:xfrm>
        </p:spPr>
        <p:txBody>
          <a:bodyPr/>
          <a:lstStyle>
            <a:lvl1pPr marL="253365" marR="0" indent="-253365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20" baseline="0"/>
            </a:lvl1pPr>
          </a:lstStyle>
          <a:p>
            <a:pPr marL="400050" marR="0" lvl="0" indent="-400050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65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317" y="6169664"/>
            <a:ext cx="14508480" cy="1906905"/>
          </a:xfrm>
        </p:spPr>
        <p:txBody>
          <a:bodyPr/>
          <a:lstStyle>
            <a:lvl1pPr algn="l">
              <a:defRPr sz="7466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3733"/>
            </a:lvl1pPr>
            <a:lvl2pPr marL="853419" indent="0">
              <a:buNone/>
              <a:defRPr sz="3360"/>
            </a:lvl2pPr>
            <a:lvl3pPr marL="1706837" indent="0">
              <a:buNone/>
              <a:defRPr sz="2987"/>
            </a:lvl3pPr>
            <a:lvl4pPr marL="2560256" indent="0">
              <a:buNone/>
              <a:defRPr sz="2613"/>
            </a:lvl4pPr>
            <a:lvl5pPr marL="3413675" indent="0">
              <a:buNone/>
              <a:defRPr sz="2613"/>
            </a:lvl5pPr>
            <a:lvl6pPr marL="4267093" indent="0">
              <a:buNone/>
              <a:defRPr sz="2613"/>
            </a:lvl6pPr>
            <a:lvl7pPr marL="5120512" indent="0">
              <a:buNone/>
              <a:defRPr sz="2613"/>
            </a:lvl7pPr>
            <a:lvl8pPr marL="5973931" indent="0">
              <a:buNone/>
              <a:defRPr sz="2613"/>
            </a:lvl8pPr>
            <a:lvl9pPr marL="6827349" indent="0">
              <a:buNone/>
              <a:defRPr sz="261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4CCA8-69DD-4FCC-B35A-9BE006E1B2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94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" y="1411200"/>
            <a:ext cx="14112000" cy="4032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" y="3231515"/>
            <a:ext cx="12207240" cy="2026920"/>
          </a:xfrm>
        </p:spPr>
        <p:txBody>
          <a:bodyPr/>
          <a:lstStyle>
            <a:lvl1pPr marL="15557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5846508"/>
            <a:ext cx="7560000" cy="2076480"/>
          </a:xfrm>
        </p:spPr>
        <p:txBody>
          <a:bodyPr/>
          <a:lstStyle>
            <a:lvl1pPr marL="15557" indent="0">
              <a:buNone/>
              <a:defRPr sz="3360"/>
            </a:lvl1pPr>
          </a:lstStyle>
          <a:p>
            <a:pPr lvl="0"/>
            <a:r>
              <a:rPr lang="en-US" sz="336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6000" y="5846508"/>
            <a:ext cx="7560000" cy="2076480"/>
          </a:xfrm>
        </p:spPr>
        <p:txBody>
          <a:bodyPr/>
          <a:lstStyle>
            <a:lvl1pPr marL="0" marR="0" indent="0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520" baseline="0"/>
            </a:lvl1pPr>
          </a:lstStyle>
          <a:p>
            <a:pPr marL="0" marR="0" lvl="0" indent="0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120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9263" y="1260000"/>
            <a:ext cx="10548518" cy="7627925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" y="2016000"/>
            <a:ext cx="9072000" cy="4032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573401" y="1260000"/>
            <a:ext cx="4951587" cy="406908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68060" y="5830440"/>
            <a:ext cx="4959360" cy="3201800"/>
          </a:xfrm>
        </p:spPr>
        <p:txBody>
          <a:bodyPr/>
          <a:lstStyle>
            <a:lvl1pPr marL="0" marR="0" indent="0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520"/>
            </a:lvl1pPr>
          </a:lstStyle>
          <a:p>
            <a:pPr marL="0" marR="0" lvl="0" indent="0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93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3376800"/>
            <a:ext cx="14614690" cy="5040000"/>
          </a:xfrm>
        </p:spPr>
        <p:txBody>
          <a:bodyPr/>
          <a:lstStyle>
            <a:lvl1pPr marL="315595" marR="0" indent="-315595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360"/>
            </a:lvl1pPr>
            <a:lvl2pPr marL="311150" indent="-3111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9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3376800"/>
            <a:ext cx="7558723" cy="5040000"/>
          </a:xfrm>
        </p:spPr>
        <p:txBody>
          <a:bodyPr/>
          <a:lstStyle>
            <a:lvl1pPr marL="315595" marR="0" indent="-315595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360"/>
            </a:lvl1pPr>
            <a:lvl2pPr marL="311150" indent="-3111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6000" y="3376800"/>
            <a:ext cx="7558723" cy="5040000"/>
          </a:xfrm>
        </p:spPr>
        <p:txBody>
          <a:bodyPr/>
          <a:lstStyle>
            <a:lvl1pPr marL="315595" marR="0" indent="-315595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360"/>
            </a:lvl1pPr>
            <a:lvl2pPr marL="311150" indent="-3111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43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3376800"/>
            <a:ext cx="4788000" cy="5040000"/>
          </a:xfrm>
        </p:spPr>
        <p:txBody>
          <a:bodyPr/>
          <a:lstStyle>
            <a:lvl1pPr marL="15557" indent="0">
              <a:buNone/>
              <a:defRPr sz="2520"/>
            </a:lvl1pPr>
            <a:lvl3pPr marL="253365" indent="-24003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8000" y="3376800"/>
            <a:ext cx="4788000" cy="5040000"/>
          </a:xfrm>
        </p:spPr>
        <p:txBody>
          <a:bodyPr/>
          <a:lstStyle>
            <a:lvl1pPr marL="15557" indent="0">
              <a:buNone/>
              <a:defRPr sz="2520"/>
            </a:lvl1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92000" y="3376800"/>
            <a:ext cx="4788000" cy="5040000"/>
          </a:xfrm>
        </p:spPr>
        <p:txBody>
          <a:bodyPr/>
          <a:lstStyle>
            <a:lvl1pPr marL="15557" indent="0">
              <a:buNone/>
              <a:defRPr sz="2520"/>
            </a:lvl1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10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3376800"/>
            <a:ext cx="3654000" cy="5269880"/>
          </a:xfrm>
          <a:noFill/>
        </p:spPr>
        <p:txBody>
          <a:bodyPr lIns="0" tIns="0" rIns="0" bIns="0"/>
          <a:lstStyle>
            <a:lvl1pPr>
              <a:defRPr sz="2520"/>
            </a:lvl1pPr>
            <a:lvl2pPr>
              <a:buFontTx/>
              <a:buNone/>
              <a:defRPr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02763" y="3376800"/>
            <a:ext cx="3654000" cy="5269880"/>
          </a:xfrm>
          <a:noFill/>
        </p:spPr>
        <p:txBody>
          <a:bodyPr lIns="0" tIns="0" rIns="0" bIns="0"/>
          <a:lstStyle>
            <a:lvl1pPr>
              <a:defRPr sz="2520"/>
            </a:lvl1pPr>
            <a:lvl2pPr>
              <a:buFontTx/>
              <a:buNone/>
              <a:defRPr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35211" y="3376800"/>
            <a:ext cx="3654000" cy="5269880"/>
          </a:xfrm>
          <a:noFill/>
        </p:spPr>
        <p:txBody>
          <a:bodyPr lIns="0" tIns="0" rIns="0" bIns="0"/>
          <a:lstStyle>
            <a:lvl1pPr>
              <a:defRPr sz="2520"/>
            </a:lvl1pPr>
            <a:lvl2pPr>
              <a:buFontTx/>
              <a:buNone/>
              <a:defRPr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67659" y="3376800"/>
            <a:ext cx="3654000" cy="5269880"/>
          </a:xfrm>
          <a:noFill/>
        </p:spPr>
        <p:txBody>
          <a:bodyPr lIns="0" tIns="0" rIns="0" bIns="0"/>
          <a:lstStyle>
            <a:lvl1pPr>
              <a:defRPr sz="2520"/>
            </a:lvl1pPr>
            <a:lvl2pPr>
              <a:buFontTx/>
              <a:buNone/>
              <a:defRPr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8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260000"/>
            <a:ext cx="3654000" cy="7308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5557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504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1520" y="1260000"/>
            <a:ext cx="3654000" cy="7308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5557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504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7874" y="1807284"/>
            <a:ext cx="1859480" cy="2180664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05197" y="4302760"/>
            <a:ext cx="3111500" cy="4231640"/>
          </a:xfrm>
        </p:spPr>
        <p:txBody>
          <a:bodyPr/>
          <a:lstStyle>
            <a:lvl1pPr>
              <a:defRPr sz="2520"/>
            </a:lvl1pPr>
            <a:lvl2pPr algn="l">
              <a:defRPr sz="2520"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4320" y="1260000"/>
            <a:ext cx="3654000" cy="7308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5557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504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134" y="1809361"/>
            <a:ext cx="1859480" cy="2180664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38456" y="4302760"/>
            <a:ext cx="3111500" cy="4231640"/>
          </a:xfrm>
        </p:spPr>
        <p:txBody>
          <a:bodyPr/>
          <a:lstStyle>
            <a:lvl1pPr>
              <a:defRPr sz="2520"/>
            </a:lvl1pPr>
            <a:lvl2pPr algn="l">
              <a:defRPr sz="2520"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67120" y="1260000"/>
            <a:ext cx="3654000" cy="7308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5557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504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76582" y="1807284"/>
            <a:ext cx="1859480" cy="2180664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171715" y="4296544"/>
            <a:ext cx="3111500" cy="4231640"/>
          </a:xfrm>
        </p:spPr>
        <p:txBody>
          <a:bodyPr/>
          <a:lstStyle>
            <a:lvl1pPr>
              <a:defRPr sz="2520"/>
            </a:lvl1pPr>
            <a:lvl2pPr algn="l">
              <a:defRPr sz="2520"/>
            </a:lvl2pPr>
            <a:lvl3pPr marL="253365" indent="-237808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25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7560000" cy="3256123"/>
          </a:xfrm>
        </p:spPr>
        <p:txBody>
          <a:bodyPr/>
          <a:lstStyle>
            <a:lvl1pPr>
              <a:defRPr sz="504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5065900"/>
            <a:ext cx="7558723" cy="3664080"/>
          </a:xfrm>
        </p:spPr>
        <p:txBody>
          <a:bodyPr/>
          <a:lstStyle>
            <a:lvl1pPr marL="253365" marR="0" indent="-253365" algn="l" defTabSz="128016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2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16000" y="1260001"/>
            <a:ext cx="7560000" cy="748255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0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4000" y="1260000"/>
            <a:ext cx="4788000" cy="4032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5624640"/>
            <a:ext cx="4788000" cy="3225600"/>
          </a:xfrm>
        </p:spPr>
        <p:txBody>
          <a:bodyPr/>
          <a:lstStyle>
            <a:lvl1pPr marL="253365" indent="-237808">
              <a:tabLst/>
              <a:defRPr sz="252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14120" y="1260000"/>
            <a:ext cx="4788000" cy="4032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8000" y="5624640"/>
            <a:ext cx="4788000" cy="3225600"/>
          </a:xfrm>
        </p:spPr>
        <p:txBody>
          <a:bodyPr/>
          <a:lstStyle>
            <a:lvl1pPr marL="253365" indent="-237808">
              <a:tabLst/>
              <a:defRPr sz="252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558736" y="1260000"/>
            <a:ext cx="4788000" cy="4032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5557" indent="0" algn="ctr">
              <a:buNone/>
              <a:defRPr sz="336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92305" y="5624640"/>
            <a:ext cx="4788000" cy="3225600"/>
          </a:xfrm>
        </p:spPr>
        <p:txBody>
          <a:bodyPr/>
          <a:lstStyle>
            <a:lvl1pPr marL="253365" indent="-237808">
              <a:tabLst/>
              <a:defRPr sz="252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9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04509" y="3200401"/>
            <a:ext cx="16175355" cy="570293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113036" y="3380203"/>
            <a:ext cx="3580251" cy="3673478"/>
          </a:xfrm>
        </p:spPr>
        <p:txBody>
          <a:bodyPr/>
          <a:lstStyle>
            <a:lvl1pPr marL="253365" indent="-237808">
              <a:tabLst/>
              <a:defRPr sz="252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9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377" y="3791589"/>
            <a:ext cx="7781713" cy="4840605"/>
          </a:xfrm>
        </p:spPr>
        <p:txBody>
          <a:bodyPr/>
          <a:lstStyle>
            <a:lvl1pPr>
              <a:defRPr sz="5227"/>
            </a:lvl1pPr>
            <a:lvl2pPr>
              <a:defRPr sz="4480"/>
            </a:lvl2pPr>
            <a:lvl3pPr>
              <a:defRPr sz="3733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2570" y="3791589"/>
            <a:ext cx="7781713" cy="4840605"/>
          </a:xfrm>
        </p:spPr>
        <p:txBody>
          <a:bodyPr/>
          <a:lstStyle>
            <a:lvl1pPr>
              <a:defRPr sz="5227"/>
            </a:lvl1pPr>
            <a:lvl2pPr>
              <a:defRPr sz="4480"/>
            </a:lvl2pPr>
            <a:lvl3pPr>
              <a:defRPr sz="3733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998F0-9777-4F4A-B912-E2ACACB561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48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04509" y="3200401"/>
            <a:ext cx="16175355" cy="570293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4831528"/>
            <a:ext cx="3654000" cy="4052007"/>
          </a:xfrm>
          <a:noFill/>
        </p:spPr>
        <p:txBody>
          <a:bodyPr lIns="0" tIns="0" rIns="0" bIns="0"/>
          <a:lstStyle>
            <a:lvl1pPr>
              <a:defRPr sz="252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31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259999"/>
            <a:ext cx="12599860" cy="19152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3376800"/>
            <a:ext cx="7558723" cy="5040000"/>
          </a:xfrm>
        </p:spPr>
        <p:txBody>
          <a:bodyPr/>
          <a:lstStyle>
            <a:lvl1pPr marL="253365" indent="-237808">
              <a:tabLst/>
              <a:defRPr sz="336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6000" y="3376800"/>
            <a:ext cx="7558723" cy="5040000"/>
          </a:xfrm>
        </p:spPr>
        <p:txBody>
          <a:bodyPr/>
          <a:lstStyle>
            <a:lvl1pPr marL="253365" indent="-237808">
              <a:tabLst/>
              <a:defRPr sz="3360">
                <a:latin typeface="+mn-lt"/>
              </a:defRPr>
            </a:lvl1pPr>
          </a:lstStyle>
          <a:p>
            <a:pPr lvl="0"/>
            <a:r>
              <a:rPr lang="en-US" sz="336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30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605D-EFA9-493D-AB70-E2CBEB4BBAFB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560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 Layout 4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7068800" cy="960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152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 Layout 10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1" name="Google Shape;221;p51"/>
          <p:cNvCxnSpPr/>
          <p:nvPr/>
        </p:nvCxnSpPr>
        <p:spPr>
          <a:xfrm>
            <a:off x="5763846" y="3844446"/>
            <a:ext cx="35840" cy="580216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51"/>
          <p:cNvCxnSpPr/>
          <p:nvPr/>
        </p:nvCxnSpPr>
        <p:spPr>
          <a:xfrm>
            <a:off x="11269114" y="3844446"/>
            <a:ext cx="35840" cy="580216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3" name="Google Shape;223;p51"/>
          <p:cNvSpPr/>
          <p:nvPr/>
        </p:nvSpPr>
        <p:spPr>
          <a:xfrm>
            <a:off x="0" y="0"/>
            <a:ext cx="17068800" cy="385000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txBody>
          <a:bodyPr spcFirstLastPara="1" wrap="square" lIns="170660" tIns="170660" rIns="170660" bIns="170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40"/>
          </a:p>
        </p:txBody>
      </p:sp>
    </p:spTree>
    <p:extLst>
      <p:ext uri="{BB962C8B-B14F-4D97-AF65-F5344CB8AC3E}">
        <p14:creationId xmlns:p14="http://schemas.microsoft.com/office/powerpoint/2010/main" val="538198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8727" y="-44287"/>
            <a:ext cx="17226254" cy="968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71175" y="9016230"/>
            <a:ext cx="1243809" cy="317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695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 Layout 2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5"/>
          <p:cNvSpPr/>
          <p:nvPr/>
        </p:nvSpPr>
        <p:spPr>
          <a:xfrm>
            <a:off x="-40786" y="-20394"/>
            <a:ext cx="17109680" cy="962136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txBody>
          <a:bodyPr spcFirstLastPara="1" wrap="square" lIns="170660" tIns="170660" rIns="170660" bIns="170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40"/>
          </a:p>
        </p:txBody>
      </p:sp>
      <p:pic>
        <p:nvPicPr>
          <p:cNvPr id="233" name="Google Shape;233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2048" y="3032494"/>
            <a:ext cx="8530389" cy="303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5"/>
          <p:cNvSpPr/>
          <p:nvPr/>
        </p:nvSpPr>
        <p:spPr>
          <a:xfrm>
            <a:off x="0" y="8879920"/>
            <a:ext cx="17068800" cy="72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70660" tIns="170660" rIns="170660" bIns="170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40"/>
          </a:p>
        </p:txBody>
      </p:sp>
      <p:sp>
        <p:nvSpPr>
          <p:cNvPr id="235" name="Google Shape;235;p55"/>
          <p:cNvSpPr txBox="1"/>
          <p:nvPr/>
        </p:nvSpPr>
        <p:spPr>
          <a:xfrm>
            <a:off x="5427240" y="8981000"/>
            <a:ext cx="5600000" cy="5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660" tIns="170660" rIns="170660" bIns="17066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94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Copyright 2021 © Moodle Pty Ltd</a:t>
            </a:r>
            <a:endParaRPr sz="1494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97345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D5FE-8356-43A7-BC78-D04F51E533A0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980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 Layout 4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068800" cy="960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103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 Layout 10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64"/>
          <p:cNvCxnSpPr/>
          <p:nvPr/>
        </p:nvCxnSpPr>
        <p:spPr>
          <a:xfrm>
            <a:off x="5763846" y="3844446"/>
            <a:ext cx="35840" cy="580216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64"/>
          <p:cNvCxnSpPr/>
          <p:nvPr/>
        </p:nvCxnSpPr>
        <p:spPr>
          <a:xfrm>
            <a:off x="11269114" y="3844446"/>
            <a:ext cx="35840" cy="580216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64"/>
          <p:cNvSpPr/>
          <p:nvPr/>
        </p:nvSpPr>
        <p:spPr>
          <a:xfrm>
            <a:off x="0" y="0"/>
            <a:ext cx="17068800" cy="385000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txBody>
          <a:bodyPr spcFirstLastPara="1" wrap="square" lIns="170660" tIns="170660" rIns="170660" bIns="17066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01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442" y="2149161"/>
            <a:ext cx="7541684" cy="895667"/>
          </a:xfrm>
        </p:spPr>
        <p:txBody>
          <a:bodyPr anchor="b"/>
          <a:lstStyle>
            <a:lvl1pPr marL="0" indent="0">
              <a:buNone/>
              <a:defRPr sz="4480" b="1"/>
            </a:lvl1pPr>
            <a:lvl2pPr marL="853419" indent="0">
              <a:buNone/>
              <a:defRPr sz="3733" b="1"/>
            </a:lvl2pPr>
            <a:lvl3pPr marL="1706837" indent="0">
              <a:buNone/>
              <a:defRPr sz="3360" b="1"/>
            </a:lvl3pPr>
            <a:lvl4pPr marL="2560256" indent="0">
              <a:buNone/>
              <a:defRPr sz="2987" b="1"/>
            </a:lvl4pPr>
            <a:lvl5pPr marL="3413675" indent="0">
              <a:buNone/>
              <a:defRPr sz="2987" b="1"/>
            </a:lvl5pPr>
            <a:lvl6pPr marL="4267093" indent="0">
              <a:buNone/>
              <a:defRPr sz="2987" b="1"/>
            </a:lvl6pPr>
            <a:lvl7pPr marL="5120512" indent="0">
              <a:buNone/>
              <a:defRPr sz="2987" b="1"/>
            </a:lvl7pPr>
            <a:lvl8pPr marL="5973931" indent="0">
              <a:buNone/>
              <a:defRPr sz="2987" b="1"/>
            </a:lvl8pPr>
            <a:lvl9pPr marL="6827349" indent="0">
              <a:buNone/>
              <a:defRPr sz="298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442" y="3044826"/>
            <a:ext cx="7541684" cy="5531803"/>
          </a:xfrm>
        </p:spPr>
        <p:txBody>
          <a:bodyPr/>
          <a:lstStyle>
            <a:lvl1pPr>
              <a:defRPr sz="4480"/>
            </a:lvl1pPr>
            <a:lvl2pPr>
              <a:defRPr sz="3733"/>
            </a:lvl2pPr>
            <a:lvl3pPr>
              <a:defRPr sz="3360"/>
            </a:lvl3pPr>
            <a:lvl4pPr>
              <a:defRPr sz="2987"/>
            </a:lvl4pPr>
            <a:lvl5pPr>
              <a:defRPr sz="2987"/>
            </a:lvl5pPr>
            <a:lvl6pPr>
              <a:defRPr sz="2987"/>
            </a:lvl6pPr>
            <a:lvl7pPr>
              <a:defRPr sz="2987"/>
            </a:lvl7pPr>
            <a:lvl8pPr>
              <a:defRPr sz="2987"/>
            </a:lvl8pPr>
            <a:lvl9pPr>
              <a:defRPr sz="298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70717" y="2149161"/>
            <a:ext cx="7544647" cy="895667"/>
          </a:xfrm>
        </p:spPr>
        <p:txBody>
          <a:bodyPr anchor="b"/>
          <a:lstStyle>
            <a:lvl1pPr marL="0" indent="0">
              <a:buNone/>
              <a:defRPr sz="4480" b="1"/>
            </a:lvl1pPr>
            <a:lvl2pPr marL="853419" indent="0">
              <a:buNone/>
              <a:defRPr sz="3733" b="1"/>
            </a:lvl2pPr>
            <a:lvl3pPr marL="1706837" indent="0">
              <a:buNone/>
              <a:defRPr sz="3360" b="1"/>
            </a:lvl3pPr>
            <a:lvl4pPr marL="2560256" indent="0">
              <a:buNone/>
              <a:defRPr sz="2987" b="1"/>
            </a:lvl4pPr>
            <a:lvl5pPr marL="3413675" indent="0">
              <a:buNone/>
              <a:defRPr sz="2987" b="1"/>
            </a:lvl5pPr>
            <a:lvl6pPr marL="4267093" indent="0">
              <a:buNone/>
              <a:defRPr sz="2987" b="1"/>
            </a:lvl6pPr>
            <a:lvl7pPr marL="5120512" indent="0">
              <a:buNone/>
              <a:defRPr sz="2987" b="1"/>
            </a:lvl7pPr>
            <a:lvl8pPr marL="5973931" indent="0">
              <a:buNone/>
              <a:defRPr sz="2987" b="1"/>
            </a:lvl8pPr>
            <a:lvl9pPr marL="6827349" indent="0">
              <a:buNone/>
              <a:defRPr sz="298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70717" y="3044826"/>
            <a:ext cx="7544647" cy="5531803"/>
          </a:xfrm>
        </p:spPr>
        <p:txBody>
          <a:bodyPr/>
          <a:lstStyle>
            <a:lvl1pPr>
              <a:defRPr sz="4480"/>
            </a:lvl1pPr>
            <a:lvl2pPr>
              <a:defRPr sz="3733"/>
            </a:lvl2pPr>
            <a:lvl3pPr>
              <a:defRPr sz="3360"/>
            </a:lvl3pPr>
            <a:lvl4pPr>
              <a:defRPr sz="2987"/>
            </a:lvl4pPr>
            <a:lvl5pPr>
              <a:defRPr sz="2987"/>
            </a:lvl5pPr>
            <a:lvl6pPr>
              <a:defRPr sz="2987"/>
            </a:lvl6pPr>
            <a:lvl7pPr>
              <a:defRPr sz="2987"/>
            </a:lvl7pPr>
            <a:lvl8pPr>
              <a:defRPr sz="2987"/>
            </a:lvl8pPr>
            <a:lvl9pPr>
              <a:defRPr sz="298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EAD94-0FD2-482B-BE62-32BBA348EA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77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8727" y="-44287"/>
            <a:ext cx="17226254" cy="968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1175" y="9016230"/>
            <a:ext cx="1243809" cy="317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3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itle slide 1">
  <p:cSld name="UCL Title slide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6"/>
          <p:cNvSpPr/>
          <p:nvPr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6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68835" cy="1877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6"/>
          <p:cNvSpPr txBox="1">
            <a:spLocks noGrp="1"/>
          </p:cNvSpPr>
          <p:nvPr>
            <p:ph type="body" idx="1"/>
          </p:nvPr>
        </p:nvSpPr>
        <p:spPr>
          <a:xfrm>
            <a:off x="504000" y="504000"/>
            <a:ext cx="8064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120"/>
              <a:buNone/>
              <a:defRPr sz="196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6" descr="Image"/>
          <p:cNvSpPr>
            <a:spLocks noGrp="1"/>
          </p:cNvSpPr>
          <p:nvPr>
            <p:ph type="pic" idx="2"/>
          </p:nvPr>
        </p:nvSpPr>
        <p:spPr>
          <a:xfrm>
            <a:off x="0" y="2016000"/>
            <a:ext cx="17068800" cy="758952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66" descr="Headline"/>
          <p:cNvSpPr txBox="1">
            <a:spLocks noGrp="1"/>
          </p:cNvSpPr>
          <p:nvPr>
            <p:ph type="title"/>
          </p:nvPr>
        </p:nvSpPr>
        <p:spPr>
          <a:xfrm>
            <a:off x="0" y="2168747"/>
            <a:ext cx="10584000" cy="327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60000" tIns="180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830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single text block">
  <p:cSld name="UCL single text bloc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7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7" descr="Text"/>
          <p:cNvSpPr txBox="1">
            <a:spLocks noGrp="1"/>
          </p:cNvSpPr>
          <p:nvPr>
            <p:ph type="body" idx="1"/>
          </p:nvPr>
        </p:nvSpPr>
        <p:spPr>
          <a:xfrm>
            <a:off x="504000" y="3376800"/>
            <a:ext cx="1461469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533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/>
            </a:lvl1pPr>
            <a:lvl2pPr marL="1280160" lvl="1" indent="-49072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7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7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7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73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2 column text">
  <p:cSld name="UCL 2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8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8" descr="Text"/>
          <p:cNvSpPr txBox="1">
            <a:spLocks noGrp="1"/>
          </p:cNvSpPr>
          <p:nvPr>
            <p:ph type="body" idx="1"/>
          </p:nvPr>
        </p:nvSpPr>
        <p:spPr>
          <a:xfrm>
            <a:off x="504000" y="3376800"/>
            <a:ext cx="7558723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533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/>
            </a:lvl1pPr>
            <a:lvl2pPr marL="1280160" lvl="1" indent="-49072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8" descr="Text"/>
          <p:cNvSpPr txBox="1">
            <a:spLocks noGrp="1"/>
          </p:cNvSpPr>
          <p:nvPr>
            <p:ph type="body" idx="2"/>
          </p:nvPr>
        </p:nvSpPr>
        <p:spPr>
          <a:xfrm>
            <a:off x="8316000" y="3376800"/>
            <a:ext cx="7558723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5334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/>
            </a:lvl1pPr>
            <a:lvl2pPr marL="1280160" lvl="1" indent="-49072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8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8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8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39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9"/>
          <p:cNvSpPr txBox="1">
            <a:spLocks noGrp="1"/>
          </p:cNvSpPr>
          <p:nvPr>
            <p:ph type="ctrTitle"/>
          </p:nvPr>
        </p:nvSpPr>
        <p:spPr>
          <a:xfrm>
            <a:off x="1280160" y="1571308"/>
            <a:ext cx="14508480" cy="33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9"/>
          <p:cNvSpPr txBox="1"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943"/>
              <a:buNone/>
              <a:defRPr sz="34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29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57"/>
              <a:buNone/>
              <a:defRPr sz="2199"/>
            </a:lvl4pPr>
            <a:lvl5pPr lvl="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57"/>
              <a:buNone/>
              <a:defRPr sz="2199"/>
            </a:lvl5pPr>
            <a:lvl6pPr lvl="5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71"/>
              <a:buNone/>
              <a:defRPr sz="2199"/>
            </a:lvl6pPr>
            <a:lvl7pPr lvl="6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71"/>
              <a:buNone/>
              <a:defRPr sz="2199"/>
            </a:lvl7pPr>
            <a:lvl8pPr lvl="7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71"/>
              <a:buNone/>
              <a:defRPr sz="2199"/>
            </a:lvl8pPr>
            <a:lvl9pPr lvl="8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71"/>
              <a:buNone/>
              <a:defRPr sz="2199"/>
            </a:lvl9pPr>
          </a:lstStyle>
          <a:p>
            <a:endParaRPr/>
          </a:p>
        </p:txBody>
      </p:sp>
      <p:sp>
        <p:nvSpPr>
          <p:cNvPr id="48" name="Google Shape;48;p69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9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9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71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1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1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1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18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itle slide 3">
  <p:cSld name="UCL Title slide 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8"/>
          <p:cNvSpPr/>
          <p:nvPr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7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68835" cy="1877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8"/>
          <p:cNvSpPr txBox="1">
            <a:spLocks noGrp="1"/>
          </p:cNvSpPr>
          <p:nvPr>
            <p:ph type="body" idx="1"/>
          </p:nvPr>
        </p:nvSpPr>
        <p:spPr>
          <a:xfrm>
            <a:off x="504000" y="504000"/>
            <a:ext cx="8064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120"/>
              <a:buNone/>
              <a:defRPr sz="196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78" descr="Image"/>
          <p:cNvSpPr>
            <a:spLocks noGrp="1"/>
          </p:cNvSpPr>
          <p:nvPr>
            <p:ph type="pic" idx="2"/>
          </p:nvPr>
        </p:nvSpPr>
        <p:spPr>
          <a:xfrm>
            <a:off x="0" y="2016000"/>
            <a:ext cx="17068800" cy="758952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78" descr="Headline"/>
          <p:cNvSpPr txBox="1">
            <a:spLocks noGrp="1"/>
          </p:cNvSpPr>
          <p:nvPr>
            <p:ph type="title"/>
          </p:nvPr>
        </p:nvSpPr>
        <p:spPr>
          <a:xfrm>
            <a:off x="0" y="2168747"/>
            <a:ext cx="10584000" cy="327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60000" tIns="180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8" descr="Sub heading"/>
          <p:cNvSpPr txBox="1">
            <a:spLocks noGrp="1"/>
          </p:cNvSpPr>
          <p:nvPr>
            <p:ph type="body" idx="3"/>
          </p:nvPr>
        </p:nvSpPr>
        <p:spPr>
          <a:xfrm>
            <a:off x="503999" y="4535999"/>
            <a:ext cx="9576000" cy="91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279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itle slide 2 - single line headline">
  <p:cSld name="UCL Title slide 2 - single line headlin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9"/>
          <p:cNvSpPr/>
          <p:nvPr/>
        </p:nvSpPr>
        <p:spPr>
          <a:xfrm>
            <a:off x="0" y="-1"/>
            <a:ext cx="17068800" cy="352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7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68835" cy="187757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9"/>
          <p:cNvSpPr txBox="1">
            <a:spLocks noGrp="1"/>
          </p:cNvSpPr>
          <p:nvPr>
            <p:ph type="body" idx="1"/>
          </p:nvPr>
        </p:nvSpPr>
        <p:spPr>
          <a:xfrm>
            <a:off x="504000" y="504000"/>
            <a:ext cx="8064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120"/>
              <a:buNone/>
              <a:defRPr sz="196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79" descr="Headline"/>
          <p:cNvSpPr txBox="1">
            <a:spLocks noGrp="1"/>
          </p:cNvSpPr>
          <p:nvPr>
            <p:ph type="title"/>
          </p:nvPr>
        </p:nvSpPr>
        <p:spPr>
          <a:xfrm>
            <a:off x="504000" y="2268000"/>
            <a:ext cx="15120966" cy="11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9" descr="Image"/>
          <p:cNvSpPr>
            <a:spLocks noGrp="1"/>
          </p:cNvSpPr>
          <p:nvPr>
            <p:ph type="pic" idx="2"/>
          </p:nvPr>
        </p:nvSpPr>
        <p:spPr>
          <a:xfrm>
            <a:off x="0" y="3507638"/>
            <a:ext cx="17068800" cy="609356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155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itle - Double line - no image">
  <p:cSld name="UCL Title - Double line - no imag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0"/>
          <p:cNvSpPr/>
          <p:nvPr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8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68835" cy="187757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0"/>
          <p:cNvSpPr txBox="1">
            <a:spLocks noGrp="1"/>
          </p:cNvSpPr>
          <p:nvPr>
            <p:ph type="body" idx="1"/>
          </p:nvPr>
        </p:nvSpPr>
        <p:spPr>
          <a:xfrm>
            <a:off x="504000" y="504000"/>
            <a:ext cx="8064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120"/>
              <a:buNone/>
              <a:defRPr sz="196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0"/>
          <p:cNvSpPr/>
          <p:nvPr/>
        </p:nvSpPr>
        <p:spPr>
          <a:xfrm>
            <a:off x="0" y="2016001"/>
            <a:ext cx="17068800" cy="23509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80" descr="Headline"/>
          <p:cNvSpPr txBox="1">
            <a:spLocks noGrp="1"/>
          </p:cNvSpPr>
          <p:nvPr>
            <p:ph type="title"/>
          </p:nvPr>
        </p:nvSpPr>
        <p:spPr>
          <a:xfrm>
            <a:off x="504000" y="2268000"/>
            <a:ext cx="15120966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0" descr="Sub heading"/>
          <p:cNvSpPr txBox="1">
            <a:spLocks noGrp="1"/>
          </p:cNvSpPr>
          <p:nvPr>
            <p:ph type="body" idx="2"/>
          </p:nvPr>
        </p:nvSpPr>
        <p:spPr>
          <a:xfrm>
            <a:off x="503999" y="4788000"/>
            <a:ext cx="12600000" cy="2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809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itle  - Double line - half image">
  <p:cSld name="UCL Title  - Double line - half imag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1"/>
          <p:cNvSpPr/>
          <p:nvPr/>
        </p:nvSpPr>
        <p:spPr>
          <a:xfrm>
            <a:off x="0" y="0"/>
            <a:ext cx="17068800" cy="1995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8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68835" cy="187757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81"/>
          <p:cNvSpPr txBox="1">
            <a:spLocks noGrp="1"/>
          </p:cNvSpPr>
          <p:nvPr>
            <p:ph type="body" idx="1"/>
          </p:nvPr>
        </p:nvSpPr>
        <p:spPr>
          <a:xfrm>
            <a:off x="504000" y="504000"/>
            <a:ext cx="8064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120"/>
              <a:buNone/>
              <a:defRPr sz="196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81" descr="Image"/>
          <p:cNvSpPr>
            <a:spLocks noGrp="1"/>
          </p:cNvSpPr>
          <p:nvPr>
            <p:ph type="pic" idx="2"/>
          </p:nvPr>
        </p:nvSpPr>
        <p:spPr>
          <a:xfrm>
            <a:off x="0" y="2011679"/>
            <a:ext cx="17068800" cy="2355926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81"/>
          <p:cNvSpPr/>
          <p:nvPr/>
        </p:nvSpPr>
        <p:spPr>
          <a:xfrm rot="10800000" flipH="1">
            <a:off x="0" y="4371612"/>
            <a:ext cx="17068800" cy="522958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81" descr="Headline"/>
          <p:cNvSpPr txBox="1">
            <a:spLocks noGrp="1"/>
          </p:cNvSpPr>
          <p:nvPr>
            <p:ph type="title"/>
          </p:nvPr>
        </p:nvSpPr>
        <p:spPr>
          <a:xfrm>
            <a:off x="504000" y="4858671"/>
            <a:ext cx="15120966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1" descr="Sub heading"/>
          <p:cNvSpPr txBox="1">
            <a:spLocks noGrp="1"/>
          </p:cNvSpPr>
          <p:nvPr>
            <p:ph type="body" idx="3"/>
          </p:nvPr>
        </p:nvSpPr>
        <p:spPr>
          <a:xfrm>
            <a:off x="503999" y="6930000"/>
            <a:ext cx="12600000" cy="2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" name="Google Shape;89;p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68835" cy="1877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00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E1A26-9B74-4FE2-A5CD-4365AD63B1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440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section start 1">
  <p:cSld name="Divider - section start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2" descr="Headline"/>
          <p:cNvSpPr txBox="1">
            <a:spLocks noGrp="1"/>
          </p:cNvSpPr>
          <p:nvPr>
            <p:ph type="title"/>
          </p:nvPr>
        </p:nvSpPr>
        <p:spPr>
          <a:xfrm>
            <a:off x="-3" y="1411200"/>
            <a:ext cx="14112000" cy="403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60000" tIns="180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2" descr="Sub heading"/>
          <p:cNvSpPr txBox="1">
            <a:spLocks noGrp="1"/>
          </p:cNvSpPr>
          <p:nvPr>
            <p:ph type="body" idx="1"/>
          </p:nvPr>
        </p:nvSpPr>
        <p:spPr>
          <a:xfrm>
            <a:off x="502920" y="3231515"/>
            <a:ext cx="12207240" cy="202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80"/>
              <a:buNone/>
              <a:defRPr>
                <a:solidFill>
                  <a:srgbClr val="000000"/>
                </a:solidFill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82" descr="Main text"/>
          <p:cNvSpPr txBox="1">
            <a:spLocks noGrp="1"/>
          </p:cNvSpPr>
          <p:nvPr>
            <p:ph type="body" idx="2"/>
          </p:nvPr>
        </p:nvSpPr>
        <p:spPr>
          <a:xfrm>
            <a:off x="504000" y="5846508"/>
            <a:ext cx="7560000" cy="207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90728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336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2" descr="Main text"/>
          <p:cNvSpPr txBox="1">
            <a:spLocks noGrp="1"/>
          </p:cNvSpPr>
          <p:nvPr>
            <p:ph type="body" idx="3"/>
          </p:nvPr>
        </p:nvSpPr>
        <p:spPr>
          <a:xfrm>
            <a:off x="8316000" y="5846508"/>
            <a:ext cx="7560000" cy="207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4800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176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section start 2">
  <p:cSld name="Divider - section start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3" descr="Headline"/>
          <p:cNvSpPr txBox="1">
            <a:spLocks noGrp="1"/>
          </p:cNvSpPr>
          <p:nvPr>
            <p:ph type="title"/>
          </p:nvPr>
        </p:nvSpPr>
        <p:spPr>
          <a:xfrm>
            <a:off x="-3" y="1411200"/>
            <a:ext cx="14112000" cy="403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0" tIns="180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3"/>
          <p:cNvSpPr txBox="1">
            <a:spLocks noGrp="1"/>
          </p:cNvSpPr>
          <p:nvPr>
            <p:ph type="body" idx="1"/>
          </p:nvPr>
        </p:nvSpPr>
        <p:spPr>
          <a:xfrm>
            <a:off x="502920" y="3231515"/>
            <a:ext cx="12207240" cy="202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2880"/>
              <a:buNone/>
              <a:defRPr>
                <a:solidFill>
                  <a:srgbClr val="FFFFFF"/>
                </a:solidFill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83" descr="Main text"/>
          <p:cNvSpPr txBox="1">
            <a:spLocks noGrp="1"/>
          </p:cNvSpPr>
          <p:nvPr>
            <p:ph type="body" idx="2"/>
          </p:nvPr>
        </p:nvSpPr>
        <p:spPr>
          <a:xfrm>
            <a:off x="504000" y="5846508"/>
            <a:ext cx="7560000" cy="207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336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83" descr="Main text"/>
          <p:cNvSpPr txBox="1">
            <a:spLocks noGrp="1"/>
          </p:cNvSpPr>
          <p:nvPr>
            <p:ph type="body" idx="3"/>
          </p:nvPr>
        </p:nvSpPr>
        <p:spPr>
          <a:xfrm>
            <a:off x="8316000" y="5846508"/>
            <a:ext cx="7560000" cy="207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00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section start 2">
  <p:cSld name="1_Divider - section start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4"/>
          <p:cNvSpPr>
            <a:spLocks noGrp="1"/>
          </p:cNvSpPr>
          <p:nvPr>
            <p:ph type="pic" idx="2"/>
          </p:nvPr>
        </p:nvSpPr>
        <p:spPr>
          <a:xfrm>
            <a:off x="499263" y="1260000"/>
            <a:ext cx="10548518" cy="76279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2" name="Google Shape;102;p84" descr="Headline"/>
          <p:cNvSpPr txBox="1">
            <a:spLocks noGrp="1"/>
          </p:cNvSpPr>
          <p:nvPr>
            <p:ph type="title"/>
          </p:nvPr>
        </p:nvSpPr>
        <p:spPr>
          <a:xfrm>
            <a:off x="-3" y="2016000"/>
            <a:ext cx="9072000" cy="40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180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4" descr="Image"/>
          <p:cNvSpPr>
            <a:spLocks noGrp="1"/>
          </p:cNvSpPr>
          <p:nvPr>
            <p:ph type="pic" idx="3"/>
          </p:nvPr>
        </p:nvSpPr>
        <p:spPr>
          <a:xfrm>
            <a:off x="11573401" y="1260000"/>
            <a:ext cx="4951587" cy="406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4" name="Google Shape;104;p84" descr="Text"/>
          <p:cNvSpPr txBox="1">
            <a:spLocks noGrp="1"/>
          </p:cNvSpPr>
          <p:nvPr>
            <p:ph type="body" idx="1"/>
          </p:nvPr>
        </p:nvSpPr>
        <p:spPr>
          <a:xfrm>
            <a:off x="11568060" y="5830440"/>
            <a:ext cx="4959360" cy="3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183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3 column text">
  <p:cSld name="UCL 3 column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5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5" descr="Text"/>
          <p:cNvSpPr txBox="1">
            <a:spLocks noGrp="1"/>
          </p:cNvSpPr>
          <p:nvPr>
            <p:ph type="body" idx="1"/>
          </p:nvPr>
        </p:nvSpPr>
        <p:spPr>
          <a:xfrm>
            <a:off x="504000" y="3376800"/>
            <a:ext cx="4788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85" descr="Text"/>
          <p:cNvSpPr txBox="1">
            <a:spLocks noGrp="1"/>
          </p:cNvSpPr>
          <p:nvPr>
            <p:ph type="body" idx="2"/>
          </p:nvPr>
        </p:nvSpPr>
        <p:spPr>
          <a:xfrm>
            <a:off x="6048000" y="3376800"/>
            <a:ext cx="4788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5" descr="Text"/>
          <p:cNvSpPr txBox="1">
            <a:spLocks noGrp="1"/>
          </p:cNvSpPr>
          <p:nvPr>
            <p:ph type="body" idx="3"/>
          </p:nvPr>
        </p:nvSpPr>
        <p:spPr>
          <a:xfrm>
            <a:off x="11592000" y="3376800"/>
            <a:ext cx="4788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5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85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5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83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4 column text">
  <p:cSld name="UCL 4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6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6" descr="Text"/>
          <p:cNvSpPr txBox="1">
            <a:spLocks noGrp="1"/>
          </p:cNvSpPr>
          <p:nvPr>
            <p:ph type="body" idx="1"/>
          </p:nvPr>
        </p:nvSpPr>
        <p:spPr>
          <a:xfrm>
            <a:off x="504000" y="3376800"/>
            <a:ext cx="3654000" cy="52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86" descr="Text"/>
          <p:cNvSpPr txBox="1">
            <a:spLocks noGrp="1"/>
          </p:cNvSpPr>
          <p:nvPr>
            <p:ph type="body" idx="2"/>
          </p:nvPr>
        </p:nvSpPr>
        <p:spPr>
          <a:xfrm>
            <a:off x="4602763" y="3376800"/>
            <a:ext cx="3654000" cy="52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86" descr="Text"/>
          <p:cNvSpPr txBox="1">
            <a:spLocks noGrp="1"/>
          </p:cNvSpPr>
          <p:nvPr>
            <p:ph type="body" idx="3"/>
          </p:nvPr>
        </p:nvSpPr>
        <p:spPr>
          <a:xfrm>
            <a:off x="8635211" y="3376800"/>
            <a:ext cx="3654000" cy="52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86" descr="Text"/>
          <p:cNvSpPr txBox="1">
            <a:spLocks noGrp="1"/>
          </p:cNvSpPr>
          <p:nvPr>
            <p:ph type="body" idx="4"/>
          </p:nvPr>
        </p:nvSpPr>
        <p:spPr>
          <a:xfrm>
            <a:off x="12667659" y="3376800"/>
            <a:ext cx="3654000" cy="52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86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6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6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52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4 column colour panels">
  <p:cSld name="UCL 4 column colour panel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7" descr="Headline"/>
          <p:cNvSpPr txBox="1">
            <a:spLocks noGrp="1"/>
          </p:cNvSpPr>
          <p:nvPr>
            <p:ph type="body" idx="1"/>
          </p:nvPr>
        </p:nvSpPr>
        <p:spPr>
          <a:xfrm>
            <a:off x="504000" y="1260000"/>
            <a:ext cx="3654000" cy="730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87"/>
          <p:cNvSpPr txBox="1">
            <a:spLocks noGrp="1"/>
          </p:cNvSpPr>
          <p:nvPr>
            <p:ph type="body" idx="2"/>
          </p:nvPr>
        </p:nvSpPr>
        <p:spPr>
          <a:xfrm>
            <a:off x="4601520" y="1260000"/>
            <a:ext cx="3654000" cy="730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5" name="Google Shape;125;p87" descr="Imag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874" y="1807284"/>
            <a:ext cx="1859480" cy="218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87" descr="Text"/>
          <p:cNvSpPr txBox="1">
            <a:spLocks noGrp="1"/>
          </p:cNvSpPr>
          <p:nvPr>
            <p:ph type="body" idx="3"/>
          </p:nvPr>
        </p:nvSpPr>
        <p:spPr>
          <a:xfrm>
            <a:off x="4905197" y="4302760"/>
            <a:ext cx="3111500" cy="423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87"/>
          <p:cNvSpPr txBox="1">
            <a:spLocks noGrp="1"/>
          </p:cNvSpPr>
          <p:nvPr>
            <p:ph type="body" idx="4"/>
          </p:nvPr>
        </p:nvSpPr>
        <p:spPr>
          <a:xfrm>
            <a:off x="8734320" y="1260000"/>
            <a:ext cx="3654000" cy="730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87" descr="Imag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4134" y="1809361"/>
            <a:ext cx="1859480" cy="218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7" descr="Text"/>
          <p:cNvSpPr txBox="1">
            <a:spLocks noGrp="1"/>
          </p:cNvSpPr>
          <p:nvPr>
            <p:ph type="body" idx="5"/>
          </p:nvPr>
        </p:nvSpPr>
        <p:spPr>
          <a:xfrm>
            <a:off x="9038456" y="4302760"/>
            <a:ext cx="3111500" cy="423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7"/>
          <p:cNvSpPr txBox="1">
            <a:spLocks noGrp="1"/>
          </p:cNvSpPr>
          <p:nvPr>
            <p:ph type="body" idx="6"/>
          </p:nvPr>
        </p:nvSpPr>
        <p:spPr>
          <a:xfrm>
            <a:off x="12867120" y="1260000"/>
            <a:ext cx="3654000" cy="730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640080" lvl="0" indent="-32004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87" descr="Imag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6582" y="1807284"/>
            <a:ext cx="1859480" cy="218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7" descr="Text"/>
          <p:cNvSpPr txBox="1">
            <a:spLocks noGrp="1"/>
          </p:cNvSpPr>
          <p:nvPr>
            <p:ph type="body" idx="7"/>
          </p:nvPr>
        </p:nvSpPr>
        <p:spPr>
          <a:xfrm>
            <a:off x="13171715" y="4296544"/>
            <a:ext cx="3111500" cy="423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87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7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87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68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wo column Image">
  <p:cSld name="UCL two column Imag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8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7560000" cy="325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40" b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88" descr="Text"/>
          <p:cNvSpPr txBox="1">
            <a:spLocks noGrp="1"/>
          </p:cNvSpPr>
          <p:nvPr>
            <p:ph type="body" idx="1"/>
          </p:nvPr>
        </p:nvSpPr>
        <p:spPr>
          <a:xfrm>
            <a:off x="504000" y="5065900"/>
            <a:ext cx="7558723" cy="366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marR="0" lvl="0" indent="-4800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88" descr="Image"/>
          <p:cNvSpPr>
            <a:spLocks noGrp="1"/>
          </p:cNvSpPr>
          <p:nvPr>
            <p:ph type="pic" idx="2"/>
          </p:nvPr>
        </p:nvSpPr>
        <p:spPr>
          <a:xfrm>
            <a:off x="8316000" y="1260001"/>
            <a:ext cx="7560000" cy="748255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40" name="Google Shape;140;p88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8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8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41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hree column image">
  <p:cSld name="UCL three column imag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9" descr="Image"/>
          <p:cNvSpPr>
            <a:spLocks noGrp="1"/>
          </p:cNvSpPr>
          <p:nvPr>
            <p:ph type="pic" idx="2"/>
          </p:nvPr>
        </p:nvSpPr>
        <p:spPr>
          <a:xfrm>
            <a:off x="504000" y="1260000"/>
            <a:ext cx="4788000" cy="403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45" name="Google Shape;145;p89" descr="Text"/>
          <p:cNvSpPr txBox="1">
            <a:spLocks noGrp="1"/>
          </p:cNvSpPr>
          <p:nvPr>
            <p:ph type="body" idx="1"/>
          </p:nvPr>
        </p:nvSpPr>
        <p:spPr>
          <a:xfrm>
            <a:off x="504000" y="5624640"/>
            <a:ext cx="47880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89" descr="Image"/>
          <p:cNvSpPr>
            <a:spLocks noGrp="1"/>
          </p:cNvSpPr>
          <p:nvPr>
            <p:ph type="pic" idx="3"/>
          </p:nvPr>
        </p:nvSpPr>
        <p:spPr>
          <a:xfrm>
            <a:off x="6014120" y="1260000"/>
            <a:ext cx="4788000" cy="403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47" name="Google Shape;147;p89" descr="Text"/>
          <p:cNvSpPr txBox="1">
            <a:spLocks noGrp="1"/>
          </p:cNvSpPr>
          <p:nvPr>
            <p:ph type="body" idx="4"/>
          </p:nvPr>
        </p:nvSpPr>
        <p:spPr>
          <a:xfrm>
            <a:off x="6048000" y="5624640"/>
            <a:ext cx="47880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89" descr="Image"/>
          <p:cNvSpPr>
            <a:spLocks noGrp="1"/>
          </p:cNvSpPr>
          <p:nvPr>
            <p:ph type="pic" idx="5"/>
          </p:nvPr>
        </p:nvSpPr>
        <p:spPr>
          <a:xfrm>
            <a:off x="11558736" y="1260000"/>
            <a:ext cx="4788000" cy="403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49" name="Google Shape;149;p89" descr="Text"/>
          <p:cNvSpPr txBox="1">
            <a:spLocks noGrp="1"/>
          </p:cNvSpPr>
          <p:nvPr>
            <p:ph type="body" idx="6"/>
          </p:nvPr>
        </p:nvSpPr>
        <p:spPr>
          <a:xfrm>
            <a:off x="11592305" y="5624640"/>
            <a:ext cx="47880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89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89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9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24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able">
  <p:cSld name="UCL Tabl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0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0"/>
          <p:cNvSpPr txBox="1">
            <a:spLocks noGrp="1"/>
          </p:cNvSpPr>
          <p:nvPr>
            <p:ph type="body" idx="1"/>
          </p:nvPr>
        </p:nvSpPr>
        <p:spPr>
          <a:xfrm>
            <a:off x="13113036" y="3380203"/>
            <a:ext cx="3580251" cy="367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90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90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90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76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able 2">
  <p:cSld name="UCL Table 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1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1"/>
          <p:cNvSpPr txBox="1">
            <a:spLocks noGrp="1"/>
          </p:cNvSpPr>
          <p:nvPr>
            <p:ph type="body" idx="1"/>
          </p:nvPr>
        </p:nvSpPr>
        <p:spPr>
          <a:xfrm>
            <a:off x="504000" y="4831528"/>
            <a:ext cx="3654000" cy="40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48056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2520"/>
            </a:lvl1pPr>
            <a:lvl2pPr marL="1280160" lvl="1" indent="-3200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91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91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91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4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E7BB6-1E08-498F-8A69-62DE7985E7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76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Contact 2 column ">
  <p:cSld name="UCL Contact 2 column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2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92" descr="Text"/>
          <p:cNvSpPr txBox="1">
            <a:spLocks noGrp="1"/>
          </p:cNvSpPr>
          <p:nvPr>
            <p:ph type="body" idx="1"/>
          </p:nvPr>
        </p:nvSpPr>
        <p:spPr>
          <a:xfrm>
            <a:off x="504000" y="3376800"/>
            <a:ext cx="7558723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90728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3360"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92" descr="Text"/>
          <p:cNvSpPr txBox="1">
            <a:spLocks noGrp="1"/>
          </p:cNvSpPr>
          <p:nvPr>
            <p:ph type="body" idx="2"/>
          </p:nvPr>
        </p:nvSpPr>
        <p:spPr>
          <a:xfrm>
            <a:off x="8316000" y="3376800"/>
            <a:ext cx="7558723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90728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3360">
                <a:latin typeface="Arial"/>
                <a:ea typeface="Arial"/>
                <a:cs typeface="Arial"/>
                <a:sym typeface="Arial"/>
              </a:defRPr>
            </a:lvl1pPr>
            <a:lvl2pPr marL="1280160" lvl="1" indent="-44805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920240" lvl="2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2560320" lvl="3" indent="-32004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/>
            </a:lvl4pPr>
            <a:lvl5pPr marL="3200400" lvl="4" indent="-44805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3840480" lvl="5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480560" lvl="6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120640" lvl="7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760720" lvl="8" indent="-4800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92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92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2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862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605D-EFA9-493D-AB70-E2CBEB4BBAFB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0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3" y="382270"/>
            <a:ext cx="5615517" cy="1626870"/>
          </a:xfrm>
        </p:spPr>
        <p:txBody>
          <a:bodyPr anchor="b"/>
          <a:lstStyle>
            <a:lvl1pPr algn="l">
              <a:defRPr sz="3733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428" y="382271"/>
            <a:ext cx="9541933" cy="8194358"/>
          </a:xfrm>
        </p:spPr>
        <p:txBody>
          <a:bodyPr/>
          <a:lstStyle>
            <a:lvl1pPr>
              <a:defRPr sz="5973"/>
            </a:lvl1pPr>
            <a:lvl2pPr>
              <a:defRPr sz="5227"/>
            </a:lvl2pPr>
            <a:lvl3pPr>
              <a:defRPr sz="4480"/>
            </a:lvl3pPr>
            <a:lvl4pPr>
              <a:defRPr sz="3733"/>
            </a:lvl4pPr>
            <a:lvl5pPr>
              <a:defRPr sz="3733"/>
            </a:lvl5pPr>
            <a:lvl6pPr>
              <a:defRPr sz="3733"/>
            </a:lvl6pPr>
            <a:lvl7pPr>
              <a:defRPr sz="3733"/>
            </a:lvl7pPr>
            <a:lvl8pPr>
              <a:defRPr sz="3733"/>
            </a:lvl8pPr>
            <a:lvl9pPr>
              <a:defRPr sz="37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3" y="2009141"/>
            <a:ext cx="5615517" cy="6567488"/>
          </a:xfrm>
        </p:spPr>
        <p:txBody>
          <a:bodyPr/>
          <a:lstStyle>
            <a:lvl1pPr marL="0" indent="0">
              <a:buNone/>
              <a:defRPr sz="2613"/>
            </a:lvl1pPr>
            <a:lvl2pPr marL="853419" indent="0">
              <a:buNone/>
              <a:defRPr sz="2240"/>
            </a:lvl2pPr>
            <a:lvl3pPr marL="1706837" indent="0">
              <a:buNone/>
              <a:defRPr sz="1867"/>
            </a:lvl3pPr>
            <a:lvl4pPr marL="2560256" indent="0">
              <a:buNone/>
              <a:defRPr sz="1680"/>
            </a:lvl4pPr>
            <a:lvl5pPr marL="3413675" indent="0">
              <a:buNone/>
              <a:defRPr sz="1680"/>
            </a:lvl5pPr>
            <a:lvl6pPr marL="4267093" indent="0">
              <a:buNone/>
              <a:defRPr sz="1680"/>
            </a:lvl6pPr>
            <a:lvl7pPr marL="5120512" indent="0">
              <a:buNone/>
              <a:defRPr sz="1680"/>
            </a:lvl7pPr>
            <a:lvl8pPr marL="5973931" indent="0">
              <a:buNone/>
              <a:defRPr sz="1680"/>
            </a:lvl8pPr>
            <a:lvl9pPr marL="6827349" indent="0">
              <a:buNone/>
              <a:defRPr sz="16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E28EC-1DEE-44F5-9E29-2B73D0864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1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604" y="6720843"/>
            <a:ext cx="10241280" cy="793433"/>
          </a:xfrm>
        </p:spPr>
        <p:txBody>
          <a:bodyPr anchor="b"/>
          <a:lstStyle>
            <a:lvl1pPr algn="l">
              <a:defRPr sz="3733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5973"/>
            </a:lvl1pPr>
            <a:lvl2pPr marL="853419" indent="0">
              <a:buNone/>
              <a:defRPr sz="5227"/>
            </a:lvl2pPr>
            <a:lvl3pPr marL="1706837" indent="0">
              <a:buNone/>
              <a:defRPr sz="4480"/>
            </a:lvl3pPr>
            <a:lvl4pPr marL="2560256" indent="0">
              <a:buNone/>
              <a:defRPr sz="3733"/>
            </a:lvl4pPr>
            <a:lvl5pPr marL="3413675" indent="0">
              <a:buNone/>
              <a:defRPr sz="3733"/>
            </a:lvl5pPr>
            <a:lvl6pPr marL="4267093" indent="0">
              <a:buNone/>
              <a:defRPr sz="3733"/>
            </a:lvl6pPr>
            <a:lvl7pPr marL="5120512" indent="0">
              <a:buNone/>
              <a:defRPr sz="3733"/>
            </a:lvl7pPr>
            <a:lvl8pPr marL="5973931" indent="0">
              <a:buNone/>
              <a:defRPr sz="3733"/>
            </a:lvl8pPr>
            <a:lvl9pPr marL="6827349" indent="0">
              <a:buNone/>
              <a:defRPr sz="3733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45604" y="7514276"/>
            <a:ext cx="10241280" cy="1126807"/>
          </a:xfrm>
        </p:spPr>
        <p:txBody>
          <a:bodyPr/>
          <a:lstStyle>
            <a:lvl1pPr marL="0" indent="0">
              <a:buNone/>
              <a:defRPr sz="2613"/>
            </a:lvl1pPr>
            <a:lvl2pPr marL="853419" indent="0">
              <a:buNone/>
              <a:defRPr sz="2240"/>
            </a:lvl2pPr>
            <a:lvl3pPr marL="1706837" indent="0">
              <a:buNone/>
              <a:defRPr sz="1867"/>
            </a:lvl3pPr>
            <a:lvl4pPr marL="2560256" indent="0">
              <a:buNone/>
              <a:defRPr sz="1680"/>
            </a:lvl4pPr>
            <a:lvl5pPr marL="3413675" indent="0">
              <a:buNone/>
              <a:defRPr sz="1680"/>
            </a:lvl5pPr>
            <a:lvl6pPr marL="4267093" indent="0">
              <a:buNone/>
              <a:defRPr sz="1680"/>
            </a:lvl6pPr>
            <a:lvl7pPr marL="5120512" indent="0">
              <a:buNone/>
              <a:defRPr sz="1680"/>
            </a:lvl7pPr>
            <a:lvl8pPr marL="5973931" indent="0">
              <a:buNone/>
              <a:defRPr sz="1680"/>
            </a:lvl8pPr>
            <a:lvl9pPr marL="6827349" indent="0">
              <a:buNone/>
              <a:defRPr sz="16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592EF-8E02-45BF-B595-CD34B5575F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1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AEBF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g thin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5" t="38033" b="22118"/>
          <a:stretch>
            <a:fillRect/>
          </a:stretch>
        </p:blipFill>
        <p:spPr bwMode="auto">
          <a:xfrm>
            <a:off x="3" y="4"/>
            <a:ext cx="17086580" cy="76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6373" y="1271273"/>
            <a:ext cx="15847907" cy="181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373" y="3791589"/>
            <a:ext cx="15847907" cy="48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582566" y="8872220"/>
            <a:ext cx="1881716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613"/>
            </a:lvl1pPr>
          </a:lstStyle>
          <a:p>
            <a:pPr defTabSz="1706837" fontAlgn="base">
              <a:spcBef>
                <a:spcPct val="0"/>
              </a:spcBef>
              <a:spcAft>
                <a:spcPct val="0"/>
              </a:spcAft>
            </a:pPr>
            <a:fld id="{E4BCB82F-BC15-4434-A29E-E5B85BF0B13D}" type="slidenum">
              <a:rPr lang="en-US" smtClean="0">
                <a:solidFill>
                  <a:srgbClr val="000000"/>
                </a:solidFill>
              </a:rPr>
              <a:pPr defTabSz="17068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853419" algn="l" rtl="0" fontAlgn="base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</a:defRPr>
      </a:lvl6pPr>
      <a:lvl7pPr marL="1706837" algn="l" rtl="0" fontAlgn="base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</a:defRPr>
      </a:lvl7pPr>
      <a:lvl8pPr marL="2560256" algn="l" rtl="0" fontAlgn="base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</a:defRPr>
      </a:lvl8pPr>
      <a:lvl9pPr marL="3413675" algn="l" rtl="0" fontAlgn="base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640064" indent="-640064" algn="l" rtl="0" eaLnBrk="0" fontAlgn="base" hangingPunct="0">
        <a:spcBef>
          <a:spcPct val="20000"/>
        </a:spcBef>
        <a:spcAft>
          <a:spcPct val="0"/>
        </a:spcAft>
        <a:buChar char="•"/>
        <a:defRPr sz="5227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386805" indent="-533387" algn="l" rtl="0" eaLnBrk="0" fontAlgn="base" hangingPunct="0">
        <a:spcBef>
          <a:spcPct val="20000"/>
        </a:spcBef>
        <a:spcAft>
          <a:spcPct val="0"/>
        </a:spcAft>
        <a:buChar char="–"/>
        <a:defRPr sz="4480">
          <a:solidFill>
            <a:schemeClr val="tx1"/>
          </a:solidFill>
          <a:latin typeface="+mn-lt"/>
          <a:ea typeface="+mn-ea"/>
        </a:defRPr>
      </a:lvl2pPr>
      <a:lvl3pPr marL="2133547" indent="-426709" algn="l" rtl="0" eaLnBrk="0" fontAlgn="base" hangingPunct="0">
        <a:spcBef>
          <a:spcPct val="2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  <a:ea typeface="+mn-ea"/>
        </a:defRPr>
      </a:lvl3pPr>
      <a:lvl4pPr marL="2986965" indent="-426709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4pPr>
      <a:lvl5pPr marL="3840384" indent="-426709" algn="l" rtl="0" eaLnBrk="0" fontAlgn="base" hangingPunct="0">
        <a:spcBef>
          <a:spcPct val="20000"/>
        </a:spcBef>
        <a:spcAft>
          <a:spcPct val="0"/>
        </a:spcAft>
        <a:buChar char="»"/>
        <a:defRPr sz="3733">
          <a:solidFill>
            <a:schemeClr val="tx1"/>
          </a:solidFill>
          <a:latin typeface="+mn-lt"/>
          <a:ea typeface="+mn-ea"/>
        </a:defRPr>
      </a:lvl5pPr>
      <a:lvl6pPr marL="4693803" indent="-426709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tx1"/>
          </a:solidFill>
          <a:latin typeface="+mn-lt"/>
          <a:ea typeface="+mn-ea"/>
        </a:defRPr>
      </a:lvl6pPr>
      <a:lvl7pPr marL="5547221" indent="-426709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tx1"/>
          </a:solidFill>
          <a:latin typeface="+mn-lt"/>
          <a:ea typeface="+mn-ea"/>
        </a:defRPr>
      </a:lvl7pPr>
      <a:lvl8pPr marL="6400640" indent="-426709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tx1"/>
          </a:solidFill>
          <a:latin typeface="+mn-lt"/>
          <a:ea typeface="+mn-ea"/>
        </a:defRPr>
      </a:lvl8pPr>
      <a:lvl9pPr marL="7254059" indent="-426709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6837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3675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093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0512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3931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7349" algn="l" defTabSz="853419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C63D-2319-4114-83DF-C8AC13622500}" type="datetime7">
              <a:rPr lang="en-GB" smtClean="0"/>
              <a:t>Jun-22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16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7068800" cy="9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7073102" cy="763830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000" y="1259999"/>
            <a:ext cx="15120966" cy="19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00" y="3326400"/>
            <a:ext cx="15120966" cy="52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8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8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8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3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9" r:id="rId19"/>
    <p:sldLayoutId id="2147483721" r:id="rId20"/>
    <p:sldLayoutId id="2147483722" r:id="rId21"/>
    <p:sldLayoutId id="2147483723" r:id="rId22"/>
    <p:sldLayoutId id="2147483724" r:id="rId23"/>
    <p:sldLayoutId id="2147483751" r:id="rId2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5pPr>
      <a:lvl6pPr marL="6400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6pPr>
      <a:lvl7pPr marL="12801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7pPr>
      <a:lvl8pPr marL="19202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8pPr>
      <a:lvl9pPr marL="25603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11150" marR="0" indent="-295593" algn="l" defTabSz="1280160" rtl="0" eaLnBrk="1" fontAlgn="base" latinLnBrk="0" hangingPunct="1">
        <a:lnSpc>
          <a:spcPct val="100000"/>
        </a:lnSpc>
        <a:spcBef>
          <a:spcPts val="1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504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1150" indent="-295593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311150" indent="-295593" algn="l" rtl="0" eaLnBrk="1" fontAlgn="base" hangingPunct="1">
        <a:lnSpc>
          <a:spcPct val="100000"/>
        </a:lnSpc>
        <a:spcBef>
          <a:spcPts val="7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52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557" marR="0" indent="0" algn="l" defTabSz="1280160" rtl="0" eaLnBrk="1" fontAlgn="base" latinLnBrk="0" hangingPunct="1">
        <a:lnSpc>
          <a:spcPct val="100000"/>
        </a:lnSpc>
        <a:spcBef>
          <a:spcPts val="7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53365" marR="0" indent="-253365" algn="l" defTabSz="1280160" rtl="0" eaLnBrk="1" fontAlgn="base" latinLnBrk="0" hangingPunct="1">
        <a:lnSpc>
          <a:spcPct val="100000"/>
        </a:lnSpc>
        <a:spcBef>
          <a:spcPts val="7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/>
          <p:nvPr/>
        </p:nvSpPr>
        <p:spPr>
          <a:xfrm>
            <a:off x="0" y="1"/>
            <a:ext cx="17068800" cy="9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5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62"/>
          <p:cNvPicPr preferRelativeResize="0"/>
          <p:nvPr/>
        </p:nvPicPr>
        <p:blipFill rotWithShape="1"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7073102" cy="763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2" descr="Headline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5120966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2" descr="Main text"/>
          <p:cNvSpPr txBox="1">
            <a:spLocks noGrp="1"/>
          </p:cNvSpPr>
          <p:nvPr>
            <p:ph type="body" idx="1"/>
          </p:nvPr>
        </p:nvSpPr>
        <p:spPr>
          <a:xfrm>
            <a:off x="504000" y="3326400"/>
            <a:ext cx="15120966" cy="5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11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2" descr="Date"/>
          <p:cNvSpPr txBox="1">
            <a:spLocks noGrp="1"/>
          </p:cNvSpPr>
          <p:nvPr>
            <p:ph type="dt" idx="10"/>
          </p:nvPr>
        </p:nvSpPr>
        <p:spPr>
          <a:xfrm>
            <a:off x="507095" y="9072000"/>
            <a:ext cx="384048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62" descr="Footer title"/>
          <p:cNvSpPr txBox="1">
            <a:spLocks noGrp="1"/>
          </p:cNvSpPr>
          <p:nvPr>
            <p:ph type="ftr" idx="11"/>
          </p:nvPr>
        </p:nvSpPr>
        <p:spPr>
          <a:xfrm>
            <a:off x="6048000" y="9072000"/>
            <a:ext cx="907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62" descr="Page number"/>
          <p:cNvSpPr txBox="1">
            <a:spLocks noGrp="1"/>
          </p:cNvSpPr>
          <p:nvPr>
            <p:ph type="sldNum" idx="12"/>
          </p:nvPr>
        </p:nvSpPr>
        <p:spPr>
          <a:xfrm>
            <a:off x="15572356" y="9072000"/>
            <a:ext cx="1077030" cy="37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8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12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PHxGyEK0qk_T1WZYQpwu-vcvn8hP1ozSNgTEGwT_rqI/edit?usp=sharing" TargetMode="External"/><Relationship Id="rId2" Type="http://schemas.openxmlformats.org/officeDocument/2006/relationships/hyperlink" Target="https://eur01.safelinks.protection.outlook.com/?url=https%3A%2F%2Fwww.youtube.com%2Fwatch%3Fv%3DTSP2YlgTldc%26feature%3Dyoutu.be&amp;data=04%7C01%7C%7C939f5b0b5e174dd3e81308d8f528a5af%7C1faf88fea9984c5b93c9210a11d9a5c2%7C0%7C0%7C637528902208932863%7CUnknown%7CTWFpbGZsb3d8eyJWIjoiMC4wLjAwMDAiLCJQIjoiV2luMzIiLCJBTiI6Ik1haWwiLCJXVCI6Mn0%3D%7C1000&amp;sdata=M0xFDmoHB4IaOROSRfOluocGuNgMD6UYMQbumtfU8Y8%3D&amp;reserved=0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bc-ld.org/" TargetMode="External"/><Relationship Id="rId5" Type="http://schemas.openxmlformats.org/officeDocument/2006/relationships/hyperlink" Target="https://www.ucl.ac.uk/learning-designer/" TargetMode="External"/><Relationship Id="rId4" Type="http://schemas.openxmlformats.org/officeDocument/2006/relationships/hyperlink" Target="https://blogs.ucl.ac.uk/abc-ld/home/online-abc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Relationship Id="rId6" Type="http://schemas.openxmlformats.org/officeDocument/2006/relationships/image" Target="../media/image59.jpeg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ucl.ac.uk/learning-designer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bc-ld.org/abc-learning-design-toolkit-2020/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5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hyperlink" Target="https://abc-ld.org/download-abc/translations/" TargetMode="External"/><Relationship Id="rId9" Type="http://schemas.openxmlformats.org/officeDocument/2006/relationships/image" Target="../media/image8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443B27-1B88-404B-8160-6490482CF214}"/>
              </a:ext>
            </a:extLst>
          </p:cNvPr>
          <p:cNvSpPr/>
          <p:nvPr/>
        </p:nvSpPr>
        <p:spPr>
          <a:xfrm>
            <a:off x="5" y="1878744"/>
            <a:ext cx="5127529" cy="7722456"/>
          </a:xfrm>
          <a:prstGeom prst="rect">
            <a:avLst/>
          </a:prstGeom>
          <a:solidFill>
            <a:srgbClr val="96B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4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UCL Programme development</a:t>
            </a:r>
            <a:endParaRPr lang="en-GB" dirty="0"/>
          </a:p>
        </p:txBody>
      </p:sp>
      <p:pic>
        <p:nvPicPr>
          <p:cNvPr id="8" name="Picture 7" descr="table with ABC workshop resources and hands of  workshop participants">
            <a:extLst>
              <a:ext uri="{FF2B5EF4-FFF2-40B4-BE49-F238E27FC236}">
                <a16:creationId xmlns:a16="http://schemas.microsoft.com/office/drawing/2014/main" id="{AFCE6AE7-ECAF-4D6D-9292-24B392DFF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531" y="1878744"/>
            <a:ext cx="11967000" cy="7722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195C4-316D-4BBC-9449-FC3E5521C35D}"/>
              </a:ext>
            </a:extLst>
          </p:cNvPr>
          <p:cNvSpPr/>
          <p:nvPr/>
        </p:nvSpPr>
        <p:spPr>
          <a:xfrm>
            <a:off x="127984" y="1878745"/>
            <a:ext cx="6258573" cy="5810822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r>
              <a:rPr lang="en-US" sz="1932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ABC</a:t>
            </a:r>
            <a:r>
              <a:rPr lang="en-US" sz="756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r>
              <a:rPr lang="en-US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LEARNING</a:t>
            </a:r>
          </a:p>
          <a:p>
            <a:r>
              <a:rPr lang="en-US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FF3E53-BD74-49DA-B1E8-32F2CF8D1B85}"/>
              </a:ext>
            </a:extLst>
          </p:cNvPr>
          <p:cNvSpPr/>
          <p:nvPr/>
        </p:nvSpPr>
        <p:spPr>
          <a:xfrm>
            <a:off x="127984" y="7994607"/>
            <a:ext cx="4366836" cy="1606594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2B416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UCL Programme</a:t>
            </a:r>
          </a:p>
          <a:p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2B416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0A91C-3CCA-460E-B7EB-BE8321A7FDAA}"/>
              </a:ext>
            </a:extLst>
          </p:cNvPr>
          <p:cNvSpPr txBox="1"/>
          <p:nvPr/>
        </p:nvSpPr>
        <p:spPr>
          <a:xfrm>
            <a:off x="5127531" y="8831759"/>
            <a:ext cx="2581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400" b="1" dirty="0">
                <a:solidFill>
                  <a:srgbClr val="002060"/>
                </a:solidFill>
              </a:rPr>
              <a:t>@ABC_LD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0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1"/>
    </mc:Choice>
    <mc:Fallback xmlns="">
      <p:transition spd="slow" advTm="97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rsational Framework learning types collaboration card - front">
            <a:extLst>
              <a:ext uri="{FF2B5EF4-FFF2-40B4-BE49-F238E27FC236}">
                <a16:creationId xmlns:a16="http://schemas.microsoft.com/office/drawing/2014/main" id="{F5921734-8E8F-4A34-A2BD-9E98A141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81" y="1098868"/>
            <a:ext cx="11302237" cy="85023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08560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versational Framework learning types collaboration card - back">
            <a:extLst>
              <a:ext uri="{FF2B5EF4-FFF2-40B4-BE49-F238E27FC236}">
                <a16:creationId xmlns:a16="http://schemas.microsoft.com/office/drawing/2014/main" id="{941A3E8C-C218-4393-82EE-1E32F228D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90" y="1090851"/>
            <a:ext cx="11364019" cy="85103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78738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ersational Framework learning types discussion card - front">
            <a:extLst>
              <a:ext uri="{FF2B5EF4-FFF2-40B4-BE49-F238E27FC236}">
                <a16:creationId xmlns:a16="http://schemas.microsoft.com/office/drawing/2014/main" id="{90BBCCB8-F836-42EF-9EB7-C161CD60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771" y="1011695"/>
            <a:ext cx="11507257" cy="85895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309894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versational Framework learning types discussion card - back">
            <a:extLst>
              <a:ext uri="{FF2B5EF4-FFF2-40B4-BE49-F238E27FC236}">
                <a16:creationId xmlns:a16="http://schemas.microsoft.com/office/drawing/2014/main" id="{D334BBFD-96AC-4B6A-8C2D-ABCB84703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64" y="936304"/>
            <a:ext cx="11581792" cy="86648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58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12985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ersational Framework learning types Investigation card - front">
            <a:extLst>
              <a:ext uri="{FF2B5EF4-FFF2-40B4-BE49-F238E27FC236}">
                <a16:creationId xmlns:a16="http://schemas.microsoft.com/office/drawing/2014/main" id="{80E2B508-DF77-449A-8FBB-C7320709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62" y="952593"/>
            <a:ext cx="11531475" cy="8648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45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03867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versational Framework learning types Investigation card - back">
            <a:extLst>
              <a:ext uri="{FF2B5EF4-FFF2-40B4-BE49-F238E27FC236}">
                <a16:creationId xmlns:a16="http://schemas.microsoft.com/office/drawing/2014/main" id="{1518A855-4ED5-44C9-8E81-76247BE00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62" y="975583"/>
            <a:ext cx="11531475" cy="8670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93404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rsational Framework learning types Practice card - front">
            <a:extLst>
              <a:ext uri="{FF2B5EF4-FFF2-40B4-BE49-F238E27FC236}">
                <a16:creationId xmlns:a16="http://schemas.microsoft.com/office/drawing/2014/main" id="{E47EDA1D-938C-46EE-AA8D-5E3686D1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674" y="933199"/>
            <a:ext cx="11497452" cy="866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85790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versational Framework learning types Practice card - back">
            <a:extLst>
              <a:ext uri="{FF2B5EF4-FFF2-40B4-BE49-F238E27FC236}">
                <a16:creationId xmlns:a16="http://schemas.microsoft.com/office/drawing/2014/main" id="{C018DCA5-1DB8-4D3E-8FD2-965E9307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42" y="961200"/>
            <a:ext cx="11485715" cy="86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423049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ersational Framework learning types Production card - front">
            <a:extLst>
              <a:ext uri="{FF2B5EF4-FFF2-40B4-BE49-F238E27FC236}">
                <a16:creationId xmlns:a16="http://schemas.microsoft.com/office/drawing/2014/main" id="{ED28049A-ACAE-4F87-A80C-A88FC266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674" y="989267"/>
            <a:ext cx="11497452" cy="8611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29641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versational Framework learning types Production card - back">
            <a:extLst>
              <a:ext uri="{FF2B5EF4-FFF2-40B4-BE49-F238E27FC236}">
                <a16:creationId xmlns:a16="http://schemas.microsoft.com/office/drawing/2014/main" id="{D06AA2A3-6F13-4826-814A-443388A9C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55" y="992157"/>
            <a:ext cx="11490089" cy="86090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51159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" descr="Text"/>
          <p:cNvSpPr txBox="1">
            <a:spLocks noGrp="1"/>
          </p:cNvSpPr>
          <p:nvPr>
            <p:ph type="body" idx="1"/>
          </p:nvPr>
        </p:nvSpPr>
        <p:spPr>
          <a:xfrm>
            <a:off x="9018440" y="3376800"/>
            <a:ext cx="7007267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5595" indent="-315595">
              <a:spcBef>
                <a:spcPts val="0"/>
              </a:spcBef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</a:rPr>
              <a:t>Workshop</a:t>
            </a:r>
            <a:r>
              <a:rPr lang="en-US" dirty="0">
                <a:solidFill>
                  <a:srgbClr val="002060"/>
                </a:solidFill>
              </a:rPr>
              <a:t> brings module and </a:t>
            </a:r>
            <a:r>
              <a:rPr lang="en-US" dirty="0" err="1">
                <a:solidFill>
                  <a:srgbClr val="002060"/>
                </a:solidFill>
              </a:rPr>
              <a:t>programme</a:t>
            </a:r>
            <a:r>
              <a:rPr lang="en-US" dirty="0">
                <a:solidFill>
                  <a:srgbClr val="002060"/>
                </a:solidFill>
              </a:rPr>
              <a:t> teams together</a:t>
            </a:r>
            <a:endParaRPr dirty="0"/>
          </a:p>
          <a:p>
            <a:pPr marL="315595" indent="-315595"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</a:rPr>
              <a:t>Fast</a:t>
            </a:r>
            <a:r>
              <a:rPr lang="en-US" dirty="0">
                <a:solidFill>
                  <a:srgbClr val="002060"/>
                </a:solidFill>
              </a:rPr>
              <a:t>, student-</a:t>
            </a:r>
            <a:r>
              <a:rPr lang="en-US" dirty="0" err="1">
                <a:solidFill>
                  <a:srgbClr val="002060"/>
                </a:solidFill>
              </a:rPr>
              <a:t>centred</a:t>
            </a:r>
            <a:r>
              <a:rPr lang="en-US" dirty="0">
                <a:solidFill>
                  <a:srgbClr val="002060"/>
                </a:solidFill>
              </a:rPr>
              <a:t>, activity based method</a:t>
            </a:r>
            <a:endParaRPr dirty="0"/>
          </a:p>
          <a:p>
            <a:pPr marL="315595" indent="-315595"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</a:rPr>
              <a:t>Conversation</a:t>
            </a:r>
            <a:r>
              <a:rPr lang="en-US" dirty="0">
                <a:solidFill>
                  <a:srgbClr val="002060"/>
                </a:solidFill>
              </a:rPr>
              <a:t>, creativity, consensus</a:t>
            </a:r>
            <a:endParaRPr dirty="0"/>
          </a:p>
          <a:p>
            <a:pPr marL="315595" indent="-315595"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</a:rPr>
              <a:t>Practical outcomes </a:t>
            </a:r>
            <a:r>
              <a:rPr lang="en-US" dirty="0">
                <a:solidFill>
                  <a:srgbClr val="002060"/>
                </a:solidFill>
              </a:rPr>
              <a:t>– a storyboard and action list</a:t>
            </a:r>
            <a:endParaRPr dirty="0"/>
          </a:p>
          <a:p>
            <a:pPr marL="315595" indent="-315595"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</a:rPr>
              <a:t>Works across disciplines</a:t>
            </a:r>
            <a:endParaRPr b="1" dirty="0"/>
          </a:p>
          <a:p>
            <a:pPr marL="315595" indent="-315595">
              <a:buClr>
                <a:srgbClr val="002060"/>
              </a:buClr>
            </a:pPr>
            <a:r>
              <a:rPr lang="en-US" b="1" dirty="0">
                <a:solidFill>
                  <a:srgbClr val="002060"/>
                </a:solidFill>
              </a:rPr>
              <a:t>Online</a:t>
            </a:r>
            <a:r>
              <a:rPr lang="en-US" dirty="0">
                <a:solidFill>
                  <a:srgbClr val="002060"/>
                </a:solidFill>
              </a:rPr>
              <a:t> and face-to-face</a:t>
            </a:r>
            <a:endParaRPr dirty="0"/>
          </a:p>
          <a:p>
            <a:pPr marL="0" indent="0">
              <a:buClr>
                <a:srgbClr val="002060"/>
              </a:buClr>
              <a:buNone/>
            </a:pPr>
            <a:r>
              <a:rPr lang="en-US" dirty="0">
                <a:solidFill>
                  <a:srgbClr val="002060"/>
                </a:solidFill>
              </a:rPr>
              <a:t> </a:t>
            </a:r>
            <a:endParaRPr dirty="0"/>
          </a:p>
          <a:p>
            <a:pPr marL="315595" indent="-102235">
              <a:buNone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541" name="Google Shape;541;p7" descr="Course team discussion during ABC Learning Design workshop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329" y="3376800"/>
            <a:ext cx="7550421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" descr="Heading"/>
          <p:cNvSpPr txBox="1">
            <a:spLocks noGrp="1"/>
          </p:cNvSpPr>
          <p:nvPr>
            <p:ph type="title"/>
          </p:nvPr>
        </p:nvSpPr>
        <p:spPr>
          <a:xfrm>
            <a:off x="504000" y="1259999"/>
            <a:ext cx="1259986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4480" dirty="0">
                <a:solidFill>
                  <a:srgbClr val="002060"/>
                </a:solidFill>
              </a:rPr>
              <a:t>ABC used at UCL since 2015 </a:t>
            </a:r>
            <a:br>
              <a:rPr lang="en-US" sz="4480" dirty="0">
                <a:solidFill>
                  <a:srgbClr val="002060"/>
                </a:solidFill>
              </a:rPr>
            </a:br>
            <a:br>
              <a:rPr lang="en-US" sz="4480" dirty="0">
                <a:solidFill>
                  <a:srgbClr val="002060"/>
                </a:solidFill>
              </a:rPr>
            </a:br>
            <a:br>
              <a:rPr lang="en-US" sz="5040" dirty="0">
                <a:solidFill>
                  <a:srgbClr val="002060"/>
                </a:solidFill>
              </a:rPr>
            </a:b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2438" y="958734"/>
            <a:ext cx="10238902" cy="741047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12801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Classic ABC LD workshop schedule:</a:t>
            </a:r>
          </a:p>
          <a:p>
            <a:pPr defTabSz="128016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2B416D"/>
              </a:solidFill>
              <a:latin typeface="Arial" panose="020B0604020202020204" pitchFamily="34" charset="0"/>
            </a:endParaRPr>
          </a:p>
          <a:p>
            <a:pPr marL="514360" indent="-514360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Module info, tweet and shape</a:t>
            </a:r>
          </a:p>
          <a:p>
            <a:pPr marL="994795" lvl="1" indent="-457209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Tweet your module 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– </a:t>
            </a:r>
            <a:r>
              <a:rPr lang="en-GB" sz="2400" dirty="0">
                <a:solidFill>
                  <a:srgbClr val="2B416D"/>
                </a:solidFill>
                <a:latin typeface="Arial" panose="020B0604020202020204" pitchFamily="34" charset="0"/>
              </a:rPr>
              <a:t>tweet size description of your module</a:t>
            </a:r>
            <a:endParaRPr lang="en-US" sz="2400" dirty="0">
              <a:solidFill>
                <a:srgbClr val="2B416D"/>
              </a:solidFill>
              <a:latin typeface="Arial" panose="020B0604020202020204" pitchFamily="34" charset="0"/>
            </a:endParaRPr>
          </a:p>
          <a:p>
            <a:pPr marL="994795" lvl="1" indent="-457209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Module shape 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(</a:t>
            </a:r>
            <a:r>
              <a:rPr lang="en-GB" sz="2400" b="1" dirty="0">
                <a:solidFill>
                  <a:srgbClr val="2B416D"/>
                </a:solidFill>
                <a:latin typeface="Arial" panose="020B0604020202020204" pitchFamily="34" charset="0"/>
              </a:rPr>
              <a:t>Learning types activities graph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) distribution of learning types</a:t>
            </a:r>
          </a:p>
          <a:p>
            <a:pPr marL="994795" lvl="1" indent="-457209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Blend 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– (blended graph) </a:t>
            </a:r>
          </a:p>
          <a:p>
            <a:pPr marL="514360" indent="-514360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Storyboard of student journey</a:t>
            </a:r>
          </a:p>
          <a:p>
            <a:pPr marL="880494" lvl="1" indent="-342906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Storyboard 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– learning types sequences and activities</a:t>
            </a:r>
          </a:p>
          <a:p>
            <a:pPr marL="880494" lvl="1" indent="-342906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Assessment 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– align activities and assessment</a:t>
            </a:r>
          </a:p>
          <a:p>
            <a:pPr marL="514360" indent="-514360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Module info, tweet and shape</a:t>
            </a:r>
          </a:p>
          <a:p>
            <a:pPr marL="994795" lvl="1" indent="-457209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Review  the graphs 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– what has changed? Why?</a:t>
            </a:r>
          </a:p>
          <a:p>
            <a:pPr marL="514360" indent="-514360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400" b="1" dirty="0">
              <a:solidFill>
                <a:srgbClr val="2B416D"/>
              </a:solidFill>
              <a:latin typeface="Arial" panose="020B0604020202020204" pitchFamily="34" charset="0"/>
            </a:endParaRPr>
          </a:p>
          <a:p>
            <a:pPr marL="514360" indent="-514360" defTabSz="128016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b="1" dirty="0">
                <a:solidFill>
                  <a:srgbClr val="2B416D"/>
                </a:solidFill>
                <a:latin typeface="Arial" panose="020B0604020202020204" pitchFamily="34" charset="0"/>
              </a:rPr>
              <a:t>Actions</a:t>
            </a:r>
            <a:r>
              <a:rPr lang="en-US" sz="2400" dirty="0">
                <a:solidFill>
                  <a:srgbClr val="2B416D"/>
                </a:solidFill>
                <a:latin typeface="Arial" panose="020B0604020202020204" pitchFamily="34" charset="0"/>
              </a:rPr>
              <a:t> – what next for team?</a:t>
            </a:r>
          </a:p>
        </p:txBody>
      </p:sp>
      <p:pic>
        <p:nvPicPr>
          <p:cNvPr id="9" name="Picture 8" descr="ABC LD workshop resou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831" y="4011715"/>
            <a:ext cx="3326961" cy="2509429"/>
          </a:xfrm>
          <a:prstGeom prst="rect">
            <a:avLst/>
          </a:prstGeom>
        </p:spPr>
      </p:pic>
      <p:pic>
        <p:nvPicPr>
          <p:cNvPr id="7" name="Picture 6" descr="ABC LD workshop resou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835" y="958736"/>
            <a:ext cx="3326961" cy="25375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3212" y="10448"/>
            <a:ext cx="12801600" cy="646190"/>
          </a:xfrm>
          <a:prstGeom prst="rect">
            <a:avLst/>
          </a:prstGeom>
          <a:solidFill>
            <a:srgbClr val="002855"/>
          </a:solidFill>
        </p:spPr>
        <p:txBody>
          <a:bodyPr wrap="square" lIns="91428" tIns="45714" rIns="91428" bIns="45714">
            <a:spAutoFit/>
          </a:bodyPr>
          <a:lstStyle/>
          <a:p>
            <a:pPr algn="ctr" defTabSz="12801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599" b="1" dirty="0">
                <a:solidFill>
                  <a:srgbClr val="FFFFFF"/>
                </a:solidFill>
                <a:latin typeface="Arial" panose="020B0604020202020204" pitchFamily="34" charset="0"/>
              </a:rPr>
              <a:t>ABC Learning Design</a:t>
            </a:r>
          </a:p>
        </p:txBody>
      </p:sp>
      <p:pic>
        <p:nvPicPr>
          <p:cNvPr id="2" name="Picture 1" descr="ABC LD workshop resources">
            <a:extLst>
              <a:ext uri="{FF2B5EF4-FFF2-40B4-BE49-F238E27FC236}">
                <a16:creationId xmlns:a16="http://schemas.microsoft.com/office/drawing/2014/main" id="{15E976A4-4B1A-4C94-B8AD-3F313181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5834" y="6904003"/>
            <a:ext cx="3357957" cy="2506644"/>
          </a:xfrm>
          <a:prstGeom prst="rect">
            <a:avLst/>
          </a:prstGeom>
        </p:spPr>
      </p:pic>
      <p:sp>
        <p:nvSpPr>
          <p:cNvPr id="10" name="5-Point Star 13" descr="silver star for formative assessment">
            <a:extLst>
              <a:ext uri="{FF2B5EF4-FFF2-40B4-BE49-F238E27FC236}">
                <a16:creationId xmlns:a16="http://schemas.microsoft.com/office/drawing/2014/main" id="{4D94D11F-2122-436B-92EB-C4BF8AE04B4C}"/>
              </a:ext>
            </a:extLst>
          </p:cNvPr>
          <p:cNvSpPr/>
          <p:nvPr/>
        </p:nvSpPr>
        <p:spPr>
          <a:xfrm>
            <a:off x="9187875" y="5683502"/>
            <a:ext cx="302866" cy="288800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52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5-Point Star 17" descr="gold star for summative assessment">
            <a:extLst>
              <a:ext uri="{FF2B5EF4-FFF2-40B4-BE49-F238E27FC236}">
                <a16:creationId xmlns:a16="http://schemas.microsoft.com/office/drawing/2014/main" id="{996BBCBC-A484-4DE3-9B67-E530EB55C90F}"/>
              </a:ext>
            </a:extLst>
          </p:cNvPr>
          <p:cNvSpPr/>
          <p:nvPr/>
        </p:nvSpPr>
        <p:spPr>
          <a:xfrm>
            <a:off x="9556056" y="5683502"/>
            <a:ext cx="302866" cy="28880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52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251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504000" y="1259999"/>
            <a:ext cx="14276302" cy="1915200"/>
          </a:xfrm>
        </p:spPr>
        <p:txBody>
          <a:bodyPr/>
          <a:lstStyle/>
          <a:p>
            <a:r>
              <a:rPr lang="en-US" sz="4480" dirty="0">
                <a:solidFill>
                  <a:srgbClr val="002060"/>
                </a:solidFill>
              </a:rPr>
              <a:t>The s</a:t>
            </a:r>
            <a:r>
              <a:rPr lang="en-GB" sz="4480" dirty="0" err="1">
                <a:solidFill>
                  <a:srgbClr val="002060"/>
                </a:solidFill>
              </a:rPr>
              <a:t>tudent</a:t>
            </a:r>
            <a:r>
              <a:rPr lang="en-GB" sz="4480" dirty="0">
                <a:solidFill>
                  <a:srgbClr val="002060"/>
                </a:solidFill>
              </a:rPr>
              <a:t> journey is built from sequences and combinations of activities – the ‘storyboard’</a:t>
            </a:r>
          </a:p>
        </p:txBody>
      </p:sp>
      <p:pic>
        <p:nvPicPr>
          <p:cNvPr id="7" name="Picture 6" descr="teams designing courses using ABC resources">
            <a:extLst>
              <a:ext uri="{FF2B5EF4-FFF2-40B4-BE49-F238E27FC236}">
                <a16:creationId xmlns:a16="http://schemas.microsoft.com/office/drawing/2014/main" id="{986397E6-84BA-44CB-AEC5-CEA2D8D64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175199"/>
            <a:ext cx="7638134" cy="5728601"/>
          </a:xfrm>
          <a:prstGeom prst="rect">
            <a:avLst/>
          </a:prstGeom>
        </p:spPr>
      </p:pic>
      <p:pic>
        <p:nvPicPr>
          <p:cNvPr id="8" name="Picture 7" descr="ABC workshopp resources">
            <a:extLst>
              <a:ext uri="{FF2B5EF4-FFF2-40B4-BE49-F238E27FC236}">
                <a16:creationId xmlns:a16="http://schemas.microsoft.com/office/drawing/2014/main" id="{A0484724-4F44-41FC-9AE4-51705B7E8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06" y="3175199"/>
            <a:ext cx="7638137" cy="57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1"/>
    </mc:Choice>
    <mc:Fallback xmlns="">
      <p:transition spd="slow" advTm="182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212" y="10448"/>
            <a:ext cx="12801600" cy="646190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599" b="1" dirty="0">
                <a:solidFill>
                  <a:schemeClr val="bg1"/>
                </a:solidFill>
              </a:rPr>
              <a:t>ABC Learning Design + professional skills</a:t>
            </a:r>
          </a:p>
        </p:txBody>
      </p:sp>
      <p:sp>
        <p:nvSpPr>
          <p:cNvPr id="4" name="Title 10" descr="Heading">
            <a:extLst>
              <a:ext uri="{FF2B5EF4-FFF2-40B4-BE49-F238E27FC236}">
                <a16:creationId xmlns:a16="http://schemas.microsoft.com/office/drawing/2014/main" id="{3AC50F15-1E00-4B54-8288-F0BF8CD9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259999"/>
            <a:ext cx="13005056" cy="1915200"/>
          </a:xfrm>
        </p:spPr>
        <p:txBody>
          <a:bodyPr/>
          <a:lstStyle/>
          <a:p>
            <a:r>
              <a:rPr lang="en-US" sz="4480" dirty="0">
                <a:solidFill>
                  <a:srgbClr val="002060"/>
                </a:solidFill>
              </a:rPr>
              <a:t>In-person ABC - module teams develop a large storyboard together, then discuss in room </a:t>
            </a:r>
            <a:endParaRPr lang="en-GB" sz="4480" dirty="0">
              <a:solidFill>
                <a:srgbClr val="002060"/>
              </a:solidFill>
            </a:endParaRPr>
          </a:p>
        </p:txBody>
      </p:sp>
      <p:pic>
        <p:nvPicPr>
          <p:cNvPr id="7" name="Picture 6" descr="module designed using ABC resources">
            <a:extLst>
              <a:ext uri="{FF2B5EF4-FFF2-40B4-BE49-F238E27FC236}">
                <a16:creationId xmlns:a16="http://schemas.microsoft.com/office/drawing/2014/main" id="{FE976E0B-ECEF-47A3-95F3-F0E7E85AB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" y="2903312"/>
            <a:ext cx="8580747" cy="6435560"/>
          </a:xfrm>
          <a:prstGeom prst="rect">
            <a:avLst/>
          </a:prstGeom>
        </p:spPr>
      </p:pic>
      <p:pic>
        <p:nvPicPr>
          <p:cNvPr id="8" name="Picture 7" descr="teams designing courses using ABC resources">
            <a:extLst>
              <a:ext uri="{FF2B5EF4-FFF2-40B4-BE49-F238E27FC236}">
                <a16:creationId xmlns:a16="http://schemas.microsoft.com/office/drawing/2014/main" id="{7695F8C2-5D14-4174-9FD7-4B10020E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16" y="2903312"/>
            <a:ext cx="4053840" cy="3040380"/>
          </a:xfrm>
          <a:prstGeom prst="rect">
            <a:avLst/>
          </a:prstGeom>
        </p:spPr>
      </p:pic>
      <p:pic>
        <p:nvPicPr>
          <p:cNvPr id="9" name="Picture 8" descr="teams designing courses using ABC resources">
            <a:extLst>
              <a:ext uri="{FF2B5EF4-FFF2-40B4-BE49-F238E27FC236}">
                <a16:creationId xmlns:a16="http://schemas.microsoft.com/office/drawing/2014/main" id="{2979F064-A3F7-4EE2-8F03-ACAD9FF35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17" y="6298493"/>
            <a:ext cx="4053839" cy="30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47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504000" y="1260000"/>
            <a:ext cx="16211874" cy="825749"/>
          </a:xfrm>
        </p:spPr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Look at specific components – follow-up workshops</a:t>
            </a:r>
          </a:p>
        </p:txBody>
      </p:sp>
      <p:sp>
        <p:nvSpPr>
          <p:cNvPr id="5" name="Text Placeholder 4" descr="Text">
            <a:extLst>
              <a:ext uri="{FF2B5EF4-FFF2-40B4-BE49-F238E27FC236}">
                <a16:creationId xmlns:a16="http://schemas.microsoft.com/office/drawing/2014/main" id="{F494F5DD-3988-49EA-95AF-5F6830D43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238" y="2296657"/>
            <a:ext cx="7007267" cy="5040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Assessment and feedback</a:t>
            </a:r>
          </a:p>
          <a:p>
            <a:r>
              <a:rPr lang="en-US" dirty="0">
                <a:solidFill>
                  <a:srgbClr val="002060"/>
                </a:solidFill>
              </a:rPr>
              <a:t>Module, </a:t>
            </a:r>
            <a:r>
              <a:rPr lang="en-US" dirty="0" err="1">
                <a:solidFill>
                  <a:srgbClr val="002060"/>
                </a:solidFill>
              </a:rPr>
              <a:t>programme</a:t>
            </a:r>
            <a:r>
              <a:rPr lang="en-US" dirty="0">
                <a:solidFill>
                  <a:srgbClr val="002060"/>
                </a:solidFill>
              </a:rPr>
              <a:t> outcomes</a:t>
            </a:r>
          </a:p>
          <a:p>
            <a:r>
              <a:rPr lang="en-US" dirty="0">
                <a:solidFill>
                  <a:srgbClr val="002060"/>
                </a:solidFill>
              </a:rPr>
              <a:t>Institutional strategies</a:t>
            </a:r>
          </a:p>
          <a:p>
            <a:r>
              <a:rPr lang="en-US" dirty="0">
                <a:solidFill>
                  <a:srgbClr val="002060"/>
                </a:solidFill>
              </a:rPr>
              <a:t>Professional body requirements</a:t>
            </a:r>
          </a:p>
          <a:p>
            <a:r>
              <a:rPr lang="en-US" dirty="0">
                <a:solidFill>
                  <a:srgbClr val="002060"/>
                </a:solidFill>
              </a:rPr>
              <a:t>Student involvement and feedback</a:t>
            </a:r>
          </a:p>
          <a:p>
            <a:r>
              <a:rPr lang="en-US" dirty="0">
                <a:solidFill>
                  <a:srgbClr val="002060"/>
                </a:solidFill>
              </a:rPr>
              <a:t>Analytics</a:t>
            </a:r>
          </a:p>
          <a:p>
            <a:r>
              <a:rPr lang="en-US" dirty="0">
                <a:solidFill>
                  <a:srgbClr val="002060"/>
                </a:solidFill>
              </a:rPr>
              <a:t>Online/offline</a:t>
            </a:r>
          </a:p>
          <a:p>
            <a:r>
              <a:rPr lang="en-US" dirty="0">
                <a:solidFill>
                  <a:srgbClr val="002060"/>
                </a:solidFill>
              </a:rPr>
              <a:t>Synchronous/asynchronous </a:t>
            </a:r>
          </a:p>
          <a:p>
            <a:r>
              <a:rPr lang="en-US" dirty="0">
                <a:solidFill>
                  <a:srgbClr val="002060"/>
                </a:solidFill>
              </a:rPr>
              <a:t>Group/individual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5" descr="par of a design, ABC resources">
            <a:extLst>
              <a:ext uri="{FF2B5EF4-FFF2-40B4-BE49-F238E27FC236}">
                <a16:creationId xmlns:a16="http://schemas.microsoft.com/office/drawing/2014/main" id="{B09BFCAE-6D21-4D43-A4C0-FF6427DA6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65" y="2296657"/>
            <a:ext cx="7480120" cy="5610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2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1"/>
    </mc:Choice>
    <mc:Fallback xmlns="">
      <p:transition spd="slow" advTm="5277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crosoft Teams">
            <a:extLst>
              <a:ext uri="{FF2B5EF4-FFF2-40B4-BE49-F238E27FC236}">
                <a16:creationId xmlns:a16="http://schemas.microsoft.com/office/drawing/2014/main" id="{BF112482-987D-4805-8F88-421D8ED2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7078812"/>
            <a:ext cx="5644797" cy="31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504000" y="1259999"/>
            <a:ext cx="13005056" cy="1915200"/>
          </a:xfrm>
        </p:spPr>
        <p:txBody>
          <a:bodyPr/>
          <a:lstStyle/>
          <a:p>
            <a:r>
              <a:rPr lang="en-US" sz="4480" dirty="0">
                <a:solidFill>
                  <a:srgbClr val="002060"/>
                </a:solidFill>
              </a:rPr>
              <a:t>Online ABC - MS Teams and Google JamBoard, uses (almost) the same format</a:t>
            </a:r>
            <a:endParaRPr lang="en-GB" sz="4480" dirty="0">
              <a:solidFill>
                <a:srgbClr val="002060"/>
              </a:solidFill>
            </a:endParaRPr>
          </a:p>
        </p:txBody>
      </p:sp>
      <p:pic>
        <p:nvPicPr>
          <p:cNvPr id="3" name="Picture 2" descr="screenshot of MSTeams meeting participants">
            <a:extLst>
              <a:ext uri="{FF2B5EF4-FFF2-40B4-BE49-F238E27FC236}">
                <a16:creationId xmlns:a16="http://schemas.microsoft.com/office/drawing/2014/main" id="{5A327AA5-7593-446B-AE49-AC955806F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04001" y="3175199"/>
            <a:ext cx="7667894" cy="4314692"/>
          </a:xfrm>
          <a:prstGeom prst="rect">
            <a:avLst/>
          </a:prstGeom>
        </p:spPr>
      </p:pic>
      <p:pic>
        <p:nvPicPr>
          <p:cNvPr id="10" name="Picture 9" descr="Module design in jamboard, using ABC method">
            <a:extLst>
              <a:ext uri="{FF2B5EF4-FFF2-40B4-BE49-F238E27FC236}">
                <a16:creationId xmlns:a16="http://schemas.microsoft.com/office/drawing/2014/main" id="{0B18C253-7CF8-4F28-8492-1B4186867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48"/>
          <a:stretch/>
        </p:blipFill>
        <p:spPr>
          <a:xfrm>
            <a:off x="8423408" y="3175198"/>
            <a:ext cx="7704259" cy="5077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F2B9022-3660-4CD2-896A-7EAFB3061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9205" y="838623"/>
            <a:ext cx="1788462" cy="17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2"/>
    </mc:Choice>
    <mc:Fallback xmlns="">
      <p:transition spd="slow" advTm="1825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Deciding on activities (in person)</a:t>
            </a:r>
          </a:p>
        </p:txBody>
      </p:sp>
      <p:pic>
        <p:nvPicPr>
          <p:cNvPr id="5" name="Picture 4" descr="Module design using ABC method">
            <a:extLst>
              <a:ext uri="{FF2B5EF4-FFF2-40B4-BE49-F238E27FC236}">
                <a16:creationId xmlns:a16="http://schemas.microsoft.com/office/drawing/2014/main" id="{277D71AF-956E-4D64-B621-1C2C34C6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2475820"/>
            <a:ext cx="9820936" cy="5713140"/>
          </a:xfrm>
          <a:prstGeom prst="rect">
            <a:avLst/>
          </a:prstGeom>
        </p:spPr>
      </p:pic>
      <p:pic>
        <p:nvPicPr>
          <p:cNvPr id="7" name="Picture 2" descr="module design using ABC resources">
            <a:extLst>
              <a:ext uri="{FF2B5EF4-FFF2-40B4-BE49-F238E27FC236}">
                <a16:creationId xmlns:a16="http://schemas.microsoft.com/office/drawing/2014/main" id="{CADC0BDA-8835-4763-9CC2-4EEF20C0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477" y="5175227"/>
            <a:ext cx="6300766" cy="4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2"/>
    </mc:Choice>
    <mc:Fallback xmlns="">
      <p:transition spd="slow" advTm="1275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17163-4968-410A-B071-00EE0045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26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5466EE-84AA-4D9A-8D6F-BA72140FC8D9}"/>
              </a:ext>
            </a:extLst>
          </p:cNvPr>
          <p:cNvSpPr/>
          <p:nvPr/>
        </p:nvSpPr>
        <p:spPr>
          <a:xfrm>
            <a:off x="0" y="0"/>
            <a:ext cx="17068800" cy="8616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US" sz="4799" b="1" dirty="0">
                <a:solidFill>
                  <a:schemeClr val="accent1">
                    <a:lumMod val="50000"/>
                  </a:schemeClr>
                </a:solidFill>
              </a:rPr>
              <a:t>ABC LD workshop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D43FB7-9085-4A4D-8E1D-F019780E2CAB}"/>
              </a:ext>
            </a:extLst>
          </p:cNvPr>
          <p:cNvSpPr/>
          <p:nvPr/>
        </p:nvSpPr>
        <p:spPr>
          <a:xfrm>
            <a:off x="578513" y="0"/>
            <a:ext cx="15149167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ABC LD – Online Workshop</a:t>
            </a:r>
            <a:endParaRPr lang="en-GB" sz="4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3200" b="1" dirty="0"/>
              <a:t>Session overview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15' Introduction to the ABC LD method (presentation)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10’ Activity: Tweet your course – @abc_ld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10’ Activity: Learning types graph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15’ Storyboarding (Jamboard)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5’ break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20’ activity: design your module  Learning Designer 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5’ export demonstration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r>
              <a:rPr lang="en-GB" sz="2400" dirty="0"/>
              <a:t>Further resources:</a:t>
            </a:r>
          </a:p>
          <a:p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In preparation for our ABC workshop, participants should watch a short (5 min) video by Diana Laurillard: </a:t>
            </a:r>
            <a:r>
              <a:rPr lang="en-GB" sz="24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https://www.youtube.com/watch?v=TSP2YlgTldc&amp;feature=youtu.be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400" dirty="0"/>
          </a:p>
          <a:p>
            <a:r>
              <a:rPr lang="en-GB" sz="2400" dirty="0" err="1"/>
              <a:t>Jamboard</a:t>
            </a:r>
            <a:r>
              <a:rPr lang="en-GB" sz="2400" dirty="0"/>
              <a:t> </a:t>
            </a:r>
            <a:r>
              <a:rPr lang="en-GB" sz="2400" dirty="0">
                <a:hlinkClick r:id="rId3"/>
              </a:rPr>
              <a:t>https://jamboard.google.com/d/1PHxGyEK0qk_T1WZYQpwu-vcvn8hP1ozSNgTEGwT_rqI/edit?usp=sharing</a:t>
            </a:r>
            <a:r>
              <a:rPr lang="en-GB" sz="2400" dirty="0"/>
              <a:t> </a:t>
            </a:r>
          </a:p>
          <a:p>
            <a:r>
              <a:rPr lang="en-GB" sz="2400" dirty="0"/>
              <a:t>ABC LD at UCL </a:t>
            </a:r>
            <a:r>
              <a:rPr lang="en-GB" sz="2400" dirty="0">
                <a:hlinkClick r:id="rId4"/>
              </a:rPr>
              <a:t>https://blogs.ucl.ac.uk/abc-ld/home/online-abc/</a:t>
            </a:r>
            <a:endParaRPr lang="en-GB" sz="2400" dirty="0"/>
          </a:p>
          <a:p>
            <a:r>
              <a:rPr lang="en-GB" sz="2400" dirty="0"/>
              <a:t>Learning Designer Tool </a:t>
            </a:r>
            <a:r>
              <a:rPr lang="en-GB" sz="2400" dirty="0">
                <a:hlinkClick r:id="rId5"/>
              </a:rPr>
              <a:t>https://www.ucl.ac.uk/learning-designer/</a:t>
            </a:r>
            <a:r>
              <a:rPr lang="en-GB" sz="2400" dirty="0"/>
              <a:t> </a:t>
            </a:r>
          </a:p>
          <a:p>
            <a:r>
              <a:rPr lang="en-GB" sz="2400" dirty="0"/>
              <a:t>ABC Toolkit </a:t>
            </a:r>
            <a:r>
              <a:rPr lang="en-GB" sz="2400" dirty="0">
                <a:hlinkClick r:id="rId6"/>
              </a:rPr>
              <a:t>https://abc-ld.org/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9795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5541" y="1623964"/>
            <a:ext cx="8502519" cy="77648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endParaRPr lang="en-US" sz="1100" dirty="0">
              <a:solidFill>
                <a:srgbClr val="002060"/>
              </a:solidFill>
            </a:endParaRPr>
          </a:p>
          <a:p>
            <a:pPr marL="514360" indent="-51436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Module info, tweet and shape</a:t>
            </a:r>
          </a:p>
          <a:p>
            <a:pPr marL="994795" lvl="1" indent="-4572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Tweet your module </a:t>
            </a:r>
            <a:r>
              <a:rPr lang="en-US" sz="2400" dirty="0">
                <a:solidFill>
                  <a:srgbClr val="002060"/>
                </a:solidFill>
              </a:rPr>
              <a:t>– </a:t>
            </a:r>
            <a:r>
              <a:rPr lang="en-GB" sz="2400" dirty="0">
                <a:solidFill>
                  <a:srgbClr val="002060"/>
                </a:solidFill>
              </a:rPr>
              <a:t>tweet size description of your course (share on </a:t>
            </a:r>
            <a:r>
              <a:rPr lang="en-GB" sz="2400" dirty="0" err="1">
                <a:solidFill>
                  <a:srgbClr val="002060"/>
                </a:solidFill>
              </a:rPr>
              <a:t>jamboard</a:t>
            </a:r>
            <a:r>
              <a:rPr lang="en-GB" sz="2400" dirty="0">
                <a:solidFill>
                  <a:srgbClr val="002060"/>
                </a:solidFill>
              </a:rPr>
              <a:t> or tweet)</a:t>
            </a:r>
          </a:p>
          <a:p>
            <a:pPr marL="994795" lvl="1" indent="-4572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Module shape </a:t>
            </a:r>
            <a:r>
              <a:rPr lang="en-US" sz="2400" dirty="0">
                <a:solidFill>
                  <a:srgbClr val="002060"/>
                </a:solidFill>
              </a:rPr>
              <a:t>(</a:t>
            </a:r>
            <a:r>
              <a:rPr lang="en-GB" sz="2400" b="1" dirty="0">
                <a:solidFill>
                  <a:srgbClr val="002060"/>
                </a:solidFill>
              </a:rPr>
              <a:t>Learning types activities graph</a:t>
            </a:r>
            <a:r>
              <a:rPr lang="en-US" sz="2400" dirty="0">
                <a:solidFill>
                  <a:srgbClr val="002060"/>
                </a:solidFill>
              </a:rPr>
              <a:t>) distribution of learning types</a:t>
            </a:r>
          </a:p>
          <a:p>
            <a:pPr lvl="1">
              <a:lnSpc>
                <a:spcPct val="150000"/>
              </a:lnSpc>
            </a:pPr>
            <a:endParaRPr lang="en-US" sz="2001" dirty="0">
              <a:solidFill>
                <a:srgbClr val="002060"/>
              </a:solidFill>
            </a:endParaRPr>
          </a:p>
          <a:p>
            <a:pPr marL="514360" indent="-51436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Storyboard of student journey in </a:t>
            </a:r>
            <a:r>
              <a:rPr lang="en-US" sz="2400" b="1" dirty="0" err="1">
                <a:solidFill>
                  <a:srgbClr val="002060"/>
                </a:solidFill>
              </a:rPr>
              <a:t>Jamboard</a:t>
            </a:r>
            <a:endParaRPr lang="en-US" sz="2400" b="1" dirty="0">
              <a:solidFill>
                <a:srgbClr val="002060"/>
              </a:solidFill>
            </a:endParaRPr>
          </a:p>
          <a:p>
            <a:pPr marL="880494" lvl="1" indent="-3429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Storyboard </a:t>
            </a:r>
            <a:r>
              <a:rPr lang="en-US" sz="2400" dirty="0">
                <a:solidFill>
                  <a:srgbClr val="002060"/>
                </a:solidFill>
              </a:rPr>
              <a:t>– learning types sequences and activities</a:t>
            </a:r>
          </a:p>
          <a:p>
            <a:pPr marL="880494" lvl="1" indent="-3429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Transfer into Learning Designer </a:t>
            </a:r>
            <a:r>
              <a:rPr lang="en-US" sz="2400" dirty="0">
                <a:solidFill>
                  <a:srgbClr val="002060"/>
                </a:solidFill>
              </a:rPr>
              <a:t>and export to MS Word/Moodle</a:t>
            </a:r>
          </a:p>
          <a:p>
            <a:pPr lvl="1">
              <a:lnSpc>
                <a:spcPct val="150000"/>
              </a:lnSpc>
            </a:pPr>
            <a:endParaRPr lang="en-US" sz="2001" dirty="0">
              <a:solidFill>
                <a:srgbClr val="002060"/>
              </a:solidFill>
            </a:endParaRPr>
          </a:p>
          <a:p>
            <a:pPr marL="514360" indent="-514360">
              <a:lnSpc>
                <a:spcPct val="150000"/>
              </a:lnSpc>
              <a:buFontTx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Module info, tweet and shape</a:t>
            </a:r>
          </a:p>
          <a:p>
            <a:pPr marL="994795" lvl="1" indent="-4572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Review  the graph </a:t>
            </a:r>
            <a:r>
              <a:rPr lang="en-US" sz="2400" dirty="0">
                <a:solidFill>
                  <a:srgbClr val="002060"/>
                </a:solidFill>
              </a:rPr>
              <a:t>– what has changed? Why?</a:t>
            </a:r>
            <a:endParaRPr lang="en-US" sz="2400" b="1" dirty="0">
              <a:solidFill>
                <a:srgbClr val="002060"/>
              </a:solidFill>
            </a:endParaRPr>
          </a:p>
          <a:p>
            <a:pPr marL="514360" indent="-51436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Actions</a:t>
            </a:r>
            <a:r>
              <a:rPr lang="en-US" sz="2400" dirty="0">
                <a:solidFill>
                  <a:srgbClr val="002060"/>
                </a:solidFill>
              </a:rPr>
              <a:t> – what next for team?</a:t>
            </a:r>
          </a:p>
        </p:txBody>
      </p:sp>
      <p:pic>
        <p:nvPicPr>
          <p:cNvPr id="7" name="Picture 6" descr="tweet your module screenshot"/>
          <p:cNvPicPr>
            <a:picLocks noChangeAspect="1"/>
          </p:cNvPicPr>
          <p:nvPr/>
        </p:nvPicPr>
        <p:blipFill rotWithShape="1">
          <a:blip r:embed="rId3"/>
          <a:srcRect t="34940" r="58295" b="22851"/>
          <a:stretch/>
        </p:blipFill>
        <p:spPr>
          <a:xfrm>
            <a:off x="9412677" y="1001437"/>
            <a:ext cx="2482024" cy="1915925"/>
          </a:xfrm>
          <a:prstGeom prst="rect">
            <a:avLst/>
          </a:prstGeom>
        </p:spPr>
      </p:pic>
      <p:pic>
        <p:nvPicPr>
          <p:cNvPr id="13" name="Picture 12" descr="ABC shape tool screenshot">
            <a:extLst>
              <a:ext uri="{FF2B5EF4-FFF2-40B4-BE49-F238E27FC236}">
                <a16:creationId xmlns:a16="http://schemas.microsoft.com/office/drawing/2014/main" id="{DEA4DE44-E18A-4246-8AB6-99209C453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690" y="2246493"/>
            <a:ext cx="4037517" cy="154375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jamboard screenshot">
            <a:extLst>
              <a:ext uri="{FF2B5EF4-FFF2-40B4-BE49-F238E27FC236}">
                <a16:creationId xmlns:a16="http://schemas.microsoft.com/office/drawing/2014/main" id="{88D43EF0-D20E-4D2C-BBC9-37674B72DB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48"/>
          <a:stretch/>
        </p:blipFill>
        <p:spPr>
          <a:xfrm>
            <a:off x="9318187" y="4158918"/>
            <a:ext cx="5373019" cy="3541063"/>
          </a:xfrm>
          <a:prstGeom prst="rect">
            <a:avLst/>
          </a:prstGeom>
        </p:spPr>
      </p:pic>
      <p:pic>
        <p:nvPicPr>
          <p:cNvPr id="14" name="Picture 2" descr="learning designer screenshot">
            <a:extLst>
              <a:ext uri="{FF2B5EF4-FFF2-40B4-BE49-F238E27FC236}">
                <a16:creationId xmlns:a16="http://schemas.microsoft.com/office/drawing/2014/main" id="{CCB82F23-75A3-44BC-876A-B23866CA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638" y="6419380"/>
            <a:ext cx="2899135" cy="256120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0" descr="Heading">
            <a:extLst>
              <a:ext uri="{FF2B5EF4-FFF2-40B4-BE49-F238E27FC236}">
                <a16:creationId xmlns:a16="http://schemas.microsoft.com/office/drawing/2014/main" id="{3B580DB2-EEAE-4548-8ACA-CA546646ED34}"/>
              </a:ext>
            </a:extLst>
          </p:cNvPr>
          <p:cNvSpPr txBox="1">
            <a:spLocks/>
          </p:cNvSpPr>
          <p:nvPr/>
        </p:nvSpPr>
        <p:spPr bwMode="auto">
          <a:xfrm>
            <a:off x="625541" y="1001436"/>
            <a:ext cx="12599860" cy="62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4480" dirty="0">
                <a:solidFill>
                  <a:srgbClr val="002060"/>
                </a:solidFill>
              </a:rPr>
              <a:t>Online ABC Workshop</a:t>
            </a:r>
            <a:endParaRPr lang="en-GB" sz="448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4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9"/>
    </mc:Choice>
    <mc:Fallback xmlns="">
      <p:transition spd="slow" advTm="1787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504000" y="1259999"/>
            <a:ext cx="16060800" cy="1915200"/>
          </a:xfrm>
        </p:spPr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Online activities - </a:t>
            </a:r>
            <a:r>
              <a:rPr lang="en-GB" sz="4480" dirty="0" err="1">
                <a:solidFill>
                  <a:srgbClr val="002060"/>
                </a:solidFill>
              </a:rPr>
              <a:t>Jamboard</a:t>
            </a:r>
            <a:r>
              <a:rPr lang="en-GB" sz="4480" dirty="0">
                <a:solidFill>
                  <a:srgbClr val="002060"/>
                </a:solidFill>
              </a:rPr>
              <a:t> + Learning Designer (optional) </a:t>
            </a:r>
          </a:p>
        </p:txBody>
      </p:sp>
      <p:pic>
        <p:nvPicPr>
          <p:cNvPr id="6" name="Picture 5" descr="jamboard screenshot of  module design using ABC method">
            <a:extLst>
              <a:ext uri="{FF2B5EF4-FFF2-40B4-BE49-F238E27FC236}">
                <a16:creationId xmlns:a16="http://schemas.microsoft.com/office/drawing/2014/main" id="{D65015AB-C2C2-4AE4-A5C8-D603755ED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4000" y="2527464"/>
            <a:ext cx="7455903" cy="4813121"/>
          </a:xfrm>
          <a:prstGeom prst="rect">
            <a:avLst/>
          </a:prstGeom>
        </p:spPr>
      </p:pic>
      <p:pic>
        <p:nvPicPr>
          <p:cNvPr id="2" name="Picture 1" descr="learning designer module design screenshot">
            <a:extLst>
              <a:ext uri="{FF2B5EF4-FFF2-40B4-BE49-F238E27FC236}">
                <a16:creationId xmlns:a16="http://schemas.microsoft.com/office/drawing/2014/main" id="{30C2B076-E478-450E-97A2-48E181C65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15" y="2549726"/>
            <a:ext cx="8230485" cy="4813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D87B6-135E-4D09-BDDE-E8DBF4C4DAF2}"/>
              </a:ext>
            </a:extLst>
          </p:cNvPr>
          <p:cNvSpPr/>
          <p:nvPr/>
        </p:nvSpPr>
        <p:spPr>
          <a:xfrm>
            <a:off x="3989883" y="8589359"/>
            <a:ext cx="6621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hlinkClick r:id="rId4"/>
              </a:rPr>
              <a:t>https://www.ucl.ac.uk/learning-designer/</a:t>
            </a:r>
            <a:r>
              <a:rPr lang="en-GB" sz="2800" dirty="0"/>
              <a:t> </a:t>
            </a:r>
          </a:p>
        </p:txBody>
      </p:sp>
      <p:pic>
        <p:nvPicPr>
          <p:cNvPr id="9" name="Picture 2" descr="moodle logo">
            <a:extLst>
              <a:ext uri="{FF2B5EF4-FFF2-40B4-BE49-F238E27FC236}">
                <a16:creationId xmlns:a16="http://schemas.microsoft.com/office/drawing/2014/main" id="{C60A3F8E-2ED2-465B-9435-6C5631E8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599" y="8239136"/>
            <a:ext cx="3413760" cy="8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SWord logo">
            <a:extLst>
              <a:ext uri="{FF2B5EF4-FFF2-40B4-BE49-F238E27FC236}">
                <a16:creationId xmlns:a16="http://schemas.microsoft.com/office/drawing/2014/main" id="{B97A6177-5AB9-43CE-ABFD-8DCB4191F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0492" y="7502458"/>
            <a:ext cx="1857860" cy="1677486"/>
          </a:xfrm>
          <a:prstGeom prst="rect">
            <a:avLst/>
          </a:prstGeom>
        </p:spPr>
      </p:pic>
      <p:sp>
        <p:nvSpPr>
          <p:cNvPr id="12" name="Arrow: Down 11" descr="arrow">
            <a:extLst>
              <a:ext uri="{FF2B5EF4-FFF2-40B4-BE49-F238E27FC236}">
                <a16:creationId xmlns:a16="http://schemas.microsoft.com/office/drawing/2014/main" id="{9C1F9CA4-4693-49E0-9659-0DD543220429}"/>
              </a:ext>
            </a:extLst>
          </p:cNvPr>
          <p:cNvSpPr/>
          <p:nvPr/>
        </p:nvSpPr>
        <p:spPr>
          <a:xfrm>
            <a:off x="12729479" y="6438296"/>
            <a:ext cx="1460463" cy="1511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40"/>
          </a:p>
        </p:txBody>
      </p:sp>
    </p:spTree>
    <p:extLst>
      <p:ext uri="{BB962C8B-B14F-4D97-AF65-F5344CB8AC3E}">
        <p14:creationId xmlns:p14="http://schemas.microsoft.com/office/powerpoint/2010/main" val="13739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2"/>
    </mc:Choice>
    <mc:Fallback xmlns="">
      <p:transition spd="slow" advTm="1275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620872D-D951-4811-A80B-CB0CE11BA183}"/>
              </a:ext>
            </a:extLst>
          </p:cNvPr>
          <p:cNvSpPr/>
          <p:nvPr/>
        </p:nvSpPr>
        <p:spPr>
          <a:xfrm rot="5400000">
            <a:off x="5144612" y="521816"/>
            <a:ext cx="3718799" cy="10167541"/>
          </a:xfrm>
          <a:prstGeom prst="triangle">
            <a:avLst>
              <a:gd name="adj" fmla="val 4956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40"/>
          </a:p>
        </p:txBody>
      </p:sp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708537" y="2264172"/>
            <a:ext cx="3560838" cy="1915200"/>
          </a:xfrm>
        </p:spPr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Pedagogy to </a:t>
            </a:r>
            <a:br>
              <a:rPr lang="en-GB" sz="4480" dirty="0">
                <a:solidFill>
                  <a:srgbClr val="002060"/>
                </a:solidFill>
              </a:rPr>
            </a:br>
            <a:r>
              <a:rPr lang="en-GB" sz="4480" dirty="0">
                <a:solidFill>
                  <a:srgbClr val="002060"/>
                </a:solidFill>
              </a:rPr>
              <a:t>technology</a:t>
            </a:r>
          </a:p>
        </p:txBody>
      </p:sp>
      <p:pic>
        <p:nvPicPr>
          <p:cNvPr id="9" name="Picture 8" descr="A picture: table of tools mapped to learning types">
            <a:extLst>
              <a:ext uri="{FF2B5EF4-FFF2-40B4-BE49-F238E27FC236}">
                <a16:creationId xmlns:a16="http://schemas.microsoft.com/office/drawing/2014/main" id="{C0A747CD-789B-4070-9B39-040AE079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185" y="2081414"/>
            <a:ext cx="7019506" cy="7295099"/>
          </a:xfrm>
          <a:prstGeom prst="rect">
            <a:avLst/>
          </a:prstGeom>
        </p:spPr>
      </p:pic>
      <p:pic>
        <p:nvPicPr>
          <p:cNvPr id="8" name="Picture 7" descr="A picture: table of tools mapped to learning types">
            <a:extLst>
              <a:ext uri="{FF2B5EF4-FFF2-40B4-BE49-F238E27FC236}">
                <a16:creationId xmlns:a16="http://schemas.microsoft.com/office/drawing/2014/main" id="{2366BE11-744A-47CA-A7D8-6BADBE6E2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15" y="2527384"/>
            <a:ext cx="4821719" cy="6508468"/>
          </a:xfrm>
          <a:prstGeom prst="rect">
            <a:avLst/>
          </a:prstGeom>
        </p:spPr>
      </p:pic>
      <p:pic>
        <p:nvPicPr>
          <p:cNvPr id="13" name="Picture 12" descr="ABC tool wheel for UCL">
            <a:extLst>
              <a:ext uri="{FF2B5EF4-FFF2-40B4-BE49-F238E27FC236}">
                <a16:creationId xmlns:a16="http://schemas.microsoft.com/office/drawing/2014/main" id="{2897393F-3371-46F2-87BB-0355A7A5D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15" y="3746187"/>
            <a:ext cx="3838761" cy="3718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564C4-DF2F-4029-BEFE-0118AF454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9515"/>
            <a:ext cx="17068801" cy="18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"/>
    </mc:Choice>
    <mc:Fallback xmlns="">
      <p:transition spd="slow" advTm="130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58E249-72D8-4A83-B7F2-0768438DE778}"/>
              </a:ext>
            </a:extLst>
          </p:cNvPr>
          <p:cNvCxnSpPr>
            <a:cxnSpLocks/>
          </p:cNvCxnSpPr>
          <p:nvPr/>
        </p:nvCxnSpPr>
        <p:spPr>
          <a:xfrm flipH="1">
            <a:off x="2856716" y="5330398"/>
            <a:ext cx="9820181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05099BC-03C4-4347-9B3E-3AE1DD772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286662"/>
              </p:ext>
            </p:extLst>
          </p:nvPr>
        </p:nvGraphicFramePr>
        <p:xfrm>
          <a:off x="4856719" y="2449949"/>
          <a:ext cx="5299930" cy="697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itle 10" descr="Heading">
            <a:extLst>
              <a:ext uri="{FF2B5EF4-FFF2-40B4-BE49-F238E27FC236}">
                <a16:creationId xmlns:a16="http://schemas.microsoft.com/office/drawing/2014/main" id="{205A04D9-58E8-4804-BE81-22338989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259999"/>
            <a:ext cx="12599860" cy="587360"/>
          </a:xfrm>
        </p:spPr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Now part of an end-to-end design process</a:t>
            </a:r>
          </a:p>
        </p:txBody>
      </p:sp>
      <p:cxnSp>
        <p:nvCxnSpPr>
          <p:cNvPr id="9222" name="Straight Connector 9221">
            <a:extLst>
              <a:ext uri="{FF2B5EF4-FFF2-40B4-BE49-F238E27FC236}">
                <a16:creationId xmlns:a16="http://schemas.microsoft.com/office/drawing/2014/main" id="{3CA15B7C-8673-4DE9-80CE-EC260011109B}"/>
              </a:ext>
            </a:extLst>
          </p:cNvPr>
          <p:cNvCxnSpPr/>
          <p:nvPr/>
        </p:nvCxnSpPr>
        <p:spPr>
          <a:xfrm>
            <a:off x="2856714" y="3441551"/>
            <a:ext cx="0" cy="2159381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FB5ADC-FE96-42D9-A512-621A6B4AD7E9}"/>
              </a:ext>
            </a:extLst>
          </p:cNvPr>
          <p:cNvCxnSpPr/>
          <p:nvPr/>
        </p:nvCxnSpPr>
        <p:spPr>
          <a:xfrm>
            <a:off x="12676896" y="4922052"/>
            <a:ext cx="0" cy="2159381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2320ADD3-4518-4A9B-9155-E90C574E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13" y="4922052"/>
            <a:ext cx="164020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60BB5D-6E43-4B17-984D-D0DD51B8A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7525" y="3959899"/>
            <a:ext cx="1638746" cy="1928941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BEFF970D-C9B7-C740-A3F9-7683E3D13C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090" y="2279429"/>
            <a:ext cx="3349678" cy="23528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3FCDDF-1D97-48CC-8CC5-47AD4CB4A5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4334" y="6142855"/>
            <a:ext cx="4247365" cy="223296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ABB461E-4858-4BC2-988A-EACA78D462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082" y="7423861"/>
            <a:ext cx="3448604" cy="20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66"/>
    </mc:Choice>
    <mc:Fallback xmlns="">
      <p:transition spd="slow" advTm="2846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C tool wheel for UC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3" y="778962"/>
            <a:ext cx="10663401" cy="8822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852078">
            <a:off x="2917159" y="1559989"/>
            <a:ext cx="1463862" cy="5447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2940" b="1" dirty="0">
                <a:ln/>
                <a:solidFill>
                  <a:schemeClr val="accent3"/>
                </a:solidFill>
              </a:rPr>
              <a:t>DRAFT</a:t>
            </a:r>
          </a:p>
        </p:txBody>
      </p:sp>
      <p:sp>
        <p:nvSpPr>
          <p:cNvPr id="7" name="Title 10" descr="Heading">
            <a:extLst>
              <a:ext uri="{FF2B5EF4-FFF2-40B4-BE49-F238E27FC236}">
                <a16:creationId xmlns:a16="http://schemas.microsoft.com/office/drawing/2014/main" id="{4F0B6AFE-B7AF-4361-A1D4-53D1E79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37" y="2264172"/>
            <a:ext cx="3560838" cy="1915200"/>
          </a:xfrm>
        </p:spPr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Pedagogy to </a:t>
            </a:r>
            <a:br>
              <a:rPr lang="en-GB" sz="4480" dirty="0">
                <a:solidFill>
                  <a:srgbClr val="002060"/>
                </a:solidFill>
              </a:rPr>
            </a:br>
            <a:r>
              <a:rPr lang="en-GB" sz="4480" dirty="0">
                <a:solidFill>
                  <a:srgbClr val="002060"/>
                </a:solidFill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135678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8"/>
          <p:cNvSpPr txBox="1"/>
          <p:nvPr/>
        </p:nvSpPr>
        <p:spPr>
          <a:xfrm>
            <a:off x="2308264" y="6758482"/>
            <a:ext cx="9428350" cy="62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995" tIns="63980" rIns="127995" bIns="63980" anchor="t" anchorCtr="0">
            <a:spAutoFit/>
          </a:bodyPr>
          <a:lstStyle/>
          <a:p>
            <a:pPr defTabSz="1280160">
              <a:buClr>
                <a:srgbClr val="000000"/>
              </a:buClr>
              <a:buSzPts val="2286"/>
            </a:pPr>
            <a:r>
              <a:rPr lang="en-US" sz="32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https://abc-ld.org/abc-learning-design-toolkit-2020/</a:t>
            </a:r>
            <a:endParaRPr sz="6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p28" descr="C:\Users\Clive P L Young\AppData\Local\Microsoft\Windows\INetCache\Content.MSO\7A574D34.tmp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6048">
            <a:off x="12226448" y="2321655"/>
            <a:ext cx="2003050" cy="242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8" descr="ABC Learning Design Toolkit resourc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77869">
            <a:off x="12015856" y="6941626"/>
            <a:ext cx="2424236" cy="207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8" descr="The seven Toolkit guid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7271" y="1018617"/>
            <a:ext cx="11654240" cy="546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8" descr="ABC Toolkit Part 1 - Introduc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54938">
            <a:off x="12360572" y="2869416"/>
            <a:ext cx="2143747" cy="288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11012" y="831486"/>
            <a:ext cx="7817421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GB" sz="3200" b="1" dirty="0"/>
              <a:t>ABC international community</a:t>
            </a:r>
          </a:p>
          <a:p>
            <a:endParaRPr lang="en-GB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06C08-2C8F-4E2D-A3C7-020F39D70A36}"/>
              </a:ext>
            </a:extLst>
          </p:cNvPr>
          <p:cNvSpPr/>
          <p:nvPr/>
        </p:nvSpPr>
        <p:spPr>
          <a:xfrm>
            <a:off x="2133212" y="8646605"/>
            <a:ext cx="12072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https://www.google.com/maps/d/u/1/edit?mid=1984g8VfPXOA_Z75wgBMy0wCN05E&amp;ll=4.576999366609691%2C0&amp;z=2</a:t>
            </a:r>
          </a:p>
        </p:txBody>
      </p:sp>
      <p:grpSp>
        <p:nvGrpSpPr>
          <p:cNvPr id="9" name="Group 8" descr="map of locations where ABC is being used">
            <a:extLst>
              <a:ext uri="{FF2B5EF4-FFF2-40B4-BE49-F238E27FC236}">
                <a16:creationId xmlns:a16="http://schemas.microsoft.com/office/drawing/2014/main" id="{FD419BEE-39F1-22CA-275C-8039A657DCC1}"/>
              </a:ext>
            </a:extLst>
          </p:cNvPr>
          <p:cNvGrpSpPr/>
          <p:nvPr/>
        </p:nvGrpSpPr>
        <p:grpSpPr>
          <a:xfrm>
            <a:off x="1902941" y="2052379"/>
            <a:ext cx="11738818" cy="6450539"/>
            <a:chOff x="1902941" y="2052379"/>
            <a:chExt cx="11738818" cy="6450539"/>
          </a:xfrm>
        </p:grpSpPr>
        <p:pic>
          <p:nvPicPr>
            <p:cNvPr id="5" name="Picture 4" descr="ABC LD community">
              <a:extLst>
                <a:ext uri="{FF2B5EF4-FFF2-40B4-BE49-F238E27FC236}">
                  <a16:creationId xmlns:a16="http://schemas.microsoft.com/office/drawing/2014/main" id="{269F4250-0751-F4BD-733A-590F158C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2941" y="2052379"/>
              <a:ext cx="11738818" cy="645053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2EFB48-4696-640D-9635-AA3B6CE49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95701" y="7707890"/>
              <a:ext cx="219106" cy="314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123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slated ABC resources">
            <a:extLst>
              <a:ext uri="{FF2B5EF4-FFF2-40B4-BE49-F238E27FC236}">
                <a16:creationId xmlns:a16="http://schemas.microsoft.com/office/drawing/2014/main" id="{4D727E63-E3E0-4028-BDBA-A3872C01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7" y="1912758"/>
            <a:ext cx="7593793" cy="7557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F8FEDB-E250-4086-9629-CCBF6532A597}"/>
              </a:ext>
            </a:extLst>
          </p:cNvPr>
          <p:cNvSpPr txBox="1"/>
          <p:nvPr/>
        </p:nvSpPr>
        <p:spPr>
          <a:xfrm>
            <a:off x="5689190" y="9068966"/>
            <a:ext cx="11407140" cy="54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940" dirty="0">
                <a:hlinkClick r:id="rId4"/>
              </a:rPr>
              <a:t>Translations and Adaptations – ABC Learning Design (abc-ld.org)</a:t>
            </a:r>
            <a:endParaRPr lang="en-GB" sz="2940" dirty="0"/>
          </a:p>
        </p:txBody>
      </p:sp>
      <p:grpSp>
        <p:nvGrpSpPr>
          <p:cNvPr id="20" name="Group 19" descr="image of translated ABC cards ">
            <a:extLst>
              <a:ext uri="{FF2B5EF4-FFF2-40B4-BE49-F238E27FC236}">
                <a16:creationId xmlns:a16="http://schemas.microsoft.com/office/drawing/2014/main" id="{C447E45E-5608-4CFE-8135-9398568AE386}"/>
              </a:ext>
            </a:extLst>
          </p:cNvPr>
          <p:cNvGrpSpPr/>
          <p:nvPr/>
        </p:nvGrpSpPr>
        <p:grpSpPr>
          <a:xfrm>
            <a:off x="8201895" y="2706359"/>
            <a:ext cx="8471691" cy="5165721"/>
            <a:chOff x="1179628" y="1292886"/>
            <a:chExt cx="7622406" cy="4645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623E38-66E9-42ED-A4C4-3F3B46D75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9628" y="1292886"/>
              <a:ext cx="3143250" cy="2352675"/>
            </a:xfrm>
            <a:prstGeom prst="rect">
              <a:avLst/>
            </a:prstGeom>
          </p:spPr>
        </p:pic>
        <p:pic>
          <p:nvPicPr>
            <p:cNvPr id="11" name="Picture 10" descr="Text, application&#10;&#10;Description automatically generated">
              <a:extLst>
                <a:ext uri="{FF2B5EF4-FFF2-40B4-BE49-F238E27FC236}">
                  <a16:creationId xmlns:a16="http://schemas.microsoft.com/office/drawing/2014/main" id="{22450BB5-B2CA-4A63-BE24-C0929681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3934" y="1752314"/>
              <a:ext cx="3152775" cy="23431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6E0DAF-6A55-4535-B227-BF745B3B0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8371" y="2244816"/>
              <a:ext cx="3114675" cy="2333625"/>
            </a:xfrm>
            <a:prstGeom prst="rect">
              <a:avLst/>
            </a:prstGeom>
          </p:spPr>
        </p:pic>
        <p:pic>
          <p:nvPicPr>
            <p:cNvPr id="15" name="Picture 1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83BD27B9-6D43-49AE-BD30-5362668C9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3283" y="2649062"/>
              <a:ext cx="3124200" cy="2333625"/>
            </a:xfrm>
            <a:prstGeom prst="rect">
              <a:avLst/>
            </a:prstGeom>
          </p:spPr>
        </p:pic>
        <p:pic>
          <p:nvPicPr>
            <p:cNvPr id="17" name="Picture 16" descr="Text, letter&#10;&#10;Description automatically generated">
              <a:extLst>
                <a:ext uri="{FF2B5EF4-FFF2-40B4-BE49-F238E27FC236}">
                  <a16:creationId xmlns:a16="http://schemas.microsoft.com/office/drawing/2014/main" id="{4C6C98A6-1DC9-4129-A8B7-D4CA0FBCC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9145" y="3103465"/>
              <a:ext cx="3143250" cy="2362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1DCEAB-1201-4E95-BBEE-42010364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9734" y="3567140"/>
              <a:ext cx="3162300" cy="2371725"/>
            </a:xfrm>
            <a:prstGeom prst="rect">
              <a:avLst/>
            </a:prstGeom>
          </p:spPr>
        </p:pic>
      </p:grpSp>
      <p:sp>
        <p:nvSpPr>
          <p:cNvPr id="21" name="Title 10" descr="Heading">
            <a:extLst>
              <a:ext uri="{FF2B5EF4-FFF2-40B4-BE49-F238E27FC236}">
                <a16:creationId xmlns:a16="http://schemas.microsoft.com/office/drawing/2014/main" id="{6DF04F5A-D7F4-4D45-A8AE-7B0DEE35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05" y="1004819"/>
            <a:ext cx="12599860" cy="733016"/>
          </a:xfrm>
        </p:spPr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17 Translations</a:t>
            </a:r>
          </a:p>
        </p:txBody>
      </p:sp>
    </p:spTree>
    <p:extLst>
      <p:ext uri="{BB962C8B-B14F-4D97-AF65-F5344CB8AC3E}">
        <p14:creationId xmlns:p14="http://schemas.microsoft.com/office/powerpoint/2010/main" val="3450383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e of the ABC method evaluation findings">
            <a:extLst>
              <a:ext uri="{FF2B5EF4-FFF2-40B4-BE49-F238E27FC236}">
                <a16:creationId xmlns:a16="http://schemas.microsoft.com/office/drawing/2014/main" id="{105776FE-C7FF-413C-9697-2CA783A3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70" y="3628102"/>
            <a:ext cx="10999971" cy="5171414"/>
          </a:xfrm>
          <a:prstGeom prst="rect">
            <a:avLst/>
          </a:prstGeom>
        </p:spPr>
      </p:pic>
      <p:pic>
        <p:nvPicPr>
          <p:cNvPr id="4" name="Picture 3" descr="people designing courses using ABCmethod">
            <a:extLst>
              <a:ext uri="{FF2B5EF4-FFF2-40B4-BE49-F238E27FC236}">
                <a16:creationId xmlns:a16="http://schemas.microsoft.com/office/drawing/2014/main" id="{A45DFB3B-82A6-4567-BEC1-31148E27B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661" y="1585327"/>
            <a:ext cx="5590756" cy="3179743"/>
          </a:xfrm>
          <a:prstGeom prst="rect">
            <a:avLst/>
          </a:prstGeom>
        </p:spPr>
      </p:pic>
      <p:pic>
        <p:nvPicPr>
          <p:cNvPr id="8" name="Picture 7" descr="people designing courses using ABCmethod">
            <a:extLst>
              <a:ext uri="{FF2B5EF4-FFF2-40B4-BE49-F238E27FC236}">
                <a16:creationId xmlns:a16="http://schemas.microsoft.com/office/drawing/2014/main" id="{21839DBF-0FE4-489E-A534-83A39FC65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8441" y="4989653"/>
            <a:ext cx="5590756" cy="4195170"/>
          </a:xfrm>
          <a:prstGeom prst="rect">
            <a:avLst/>
          </a:prstGeom>
        </p:spPr>
      </p:pic>
      <p:pic>
        <p:nvPicPr>
          <p:cNvPr id="9" name="Picture 8" descr="Erasmus+  logo">
            <a:extLst>
              <a:ext uri="{FF2B5EF4-FFF2-40B4-BE49-F238E27FC236}">
                <a16:creationId xmlns:a16="http://schemas.microsoft.com/office/drawing/2014/main" id="{79847E97-350B-4755-9AE2-95E0B5E8C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942" y="952612"/>
            <a:ext cx="4751488" cy="1276685"/>
          </a:xfrm>
          <a:prstGeom prst="rect">
            <a:avLst/>
          </a:prstGeom>
        </p:spPr>
      </p:pic>
      <p:pic>
        <p:nvPicPr>
          <p:cNvPr id="12" name="Picture 11" descr="Europe map, ABC to VLE project partners">
            <a:extLst>
              <a:ext uri="{FF2B5EF4-FFF2-40B4-BE49-F238E27FC236}">
                <a16:creationId xmlns:a16="http://schemas.microsoft.com/office/drawing/2014/main" id="{750824F9-0F66-4E52-A855-46E5211C2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2" y="1047805"/>
            <a:ext cx="2056320" cy="233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8C6B2-4BA3-4405-9D11-2DB0F49B7E1A}"/>
              </a:ext>
            </a:extLst>
          </p:cNvPr>
          <p:cNvSpPr txBox="1"/>
          <p:nvPr/>
        </p:nvSpPr>
        <p:spPr>
          <a:xfrm>
            <a:off x="388622" y="9070716"/>
            <a:ext cx="8536576" cy="54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40" dirty="0"/>
              <a:t>https://abc-ld.org/evaluation/</a:t>
            </a:r>
          </a:p>
        </p:txBody>
      </p:sp>
      <p:sp>
        <p:nvSpPr>
          <p:cNvPr id="13" name="Title 10" descr="Heading">
            <a:extLst>
              <a:ext uri="{FF2B5EF4-FFF2-40B4-BE49-F238E27FC236}">
                <a16:creationId xmlns:a16="http://schemas.microsoft.com/office/drawing/2014/main" id="{8D74353A-24B6-427E-8A25-8FD98CF01A19}"/>
              </a:ext>
            </a:extLst>
          </p:cNvPr>
          <p:cNvSpPr txBox="1">
            <a:spLocks/>
          </p:cNvSpPr>
          <p:nvPr/>
        </p:nvSpPr>
        <p:spPr bwMode="auto">
          <a:xfrm>
            <a:off x="504000" y="13421"/>
            <a:ext cx="14871685" cy="73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4480">
                <a:solidFill>
                  <a:schemeClr val="bg1"/>
                </a:solidFill>
              </a:rPr>
              <a:t>Scalable and effective</a:t>
            </a:r>
            <a:endParaRPr lang="en-GB" sz="448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0"/>
    </mc:Choice>
    <mc:Fallback xmlns="">
      <p:transition spd="slow" advTm="7272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of Online ABC page on ABC LD website">
            <a:extLst>
              <a:ext uri="{FF2B5EF4-FFF2-40B4-BE49-F238E27FC236}">
                <a16:creationId xmlns:a16="http://schemas.microsoft.com/office/drawing/2014/main" id="{989CE33B-BF46-4ECE-A20F-70C7768AC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8" r="8646" b="13690"/>
          <a:stretch/>
        </p:blipFill>
        <p:spPr>
          <a:xfrm>
            <a:off x="5015354" y="1878744"/>
            <a:ext cx="12053447" cy="7722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43B27-1B88-404B-8160-6490482CF214}"/>
              </a:ext>
            </a:extLst>
          </p:cNvPr>
          <p:cNvSpPr/>
          <p:nvPr/>
        </p:nvSpPr>
        <p:spPr>
          <a:xfrm>
            <a:off x="1" y="1878744"/>
            <a:ext cx="5127529" cy="7722456"/>
          </a:xfrm>
          <a:prstGeom prst="rect">
            <a:avLst/>
          </a:prstGeom>
          <a:solidFill>
            <a:srgbClr val="96B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4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A195C4-316D-4BBC-9449-FC3E5521C35D}"/>
              </a:ext>
            </a:extLst>
          </p:cNvPr>
          <p:cNvSpPr/>
          <p:nvPr/>
        </p:nvSpPr>
        <p:spPr>
          <a:xfrm>
            <a:off x="127982" y="1878745"/>
            <a:ext cx="6308265" cy="6592574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r>
              <a:rPr lang="en-US" sz="1932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ABC</a:t>
            </a:r>
            <a:r>
              <a:rPr lang="en-US" sz="756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r>
              <a:rPr lang="en-US" sz="756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Learning </a:t>
            </a:r>
          </a:p>
          <a:p>
            <a:r>
              <a:rPr lang="en-US" sz="756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Design</a:t>
            </a:r>
          </a:p>
          <a:p>
            <a:r>
              <a:rPr lang="en-US" sz="756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73BDC-D8DE-6461-97F5-6072514E18C0}"/>
              </a:ext>
            </a:extLst>
          </p:cNvPr>
          <p:cNvSpPr txBox="1"/>
          <p:nvPr/>
        </p:nvSpPr>
        <p:spPr>
          <a:xfrm>
            <a:off x="5623561" y="9093005"/>
            <a:ext cx="85822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https://abc-ld.org/online-abc-ld/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1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1"/>
    </mc:Choice>
    <mc:Fallback xmlns="">
      <p:transition spd="slow" advTm="975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Originally face-to-face format, now online too</a:t>
            </a:r>
          </a:p>
        </p:txBody>
      </p:sp>
      <p:sp>
        <p:nvSpPr>
          <p:cNvPr id="6" name="Text Placeholder 4" descr="Text">
            <a:extLst>
              <a:ext uri="{FF2B5EF4-FFF2-40B4-BE49-F238E27FC236}">
                <a16:creationId xmlns:a16="http://schemas.microsoft.com/office/drawing/2014/main" id="{ABDF6F87-C232-4F91-ADDB-2CE802246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384" y="2565431"/>
            <a:ext cx="7446565" cy="504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Blended and online learning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New programmes, modules (post PMAP usually)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</a:rPr>
              <a:t>Programme</a:t>
            </a:r>
            <a:r>
              <a:rPr lang="en-US" dirty="0">
                <a:solidFill>
                  <a:srgbClr val="002060"/>
                </a:solidFill>
              </a:rPr>
              <a:t> etc. review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Specific topics (e.g. employability)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Short courses, MOOCs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2060"/>
                </a:solidFill>
              </a:rPr>
              <a:t> 	UCL Online Learning team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9644ABB-5DF1-4D68-9307-67029935E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2459" r="8216" b="4161"/>
          <a:stretch/>
        </p:blipFill>
        <p:spPr bwMode="auto">
          <a:xfrm>
            <a:off x="8361400" y="2565431"/>
            <a:ext cx="7446565" cy="65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0B705-F9F3-4175-B348-8A81B6142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7492" flipH="1">
            <a:off x="343677" y="7376059"/>
            <a:ext cx="1027726" cy="1717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95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0"/>
    </mc:Choice>
    <mc:Fallback xmlns="">
      <p:transition spd="slow" advTm="3014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80" dirty="0">
                <a:solidFill>
                  <a:srgbClr val="002060"/>
                </a:solidFill>
              </a:rPr>
              <a:t>6 types of learning based on ‘conversational framework’ (Laurillard 2002, 2012)</a:t>
            </a:r>
          </a:p>
        </p:txBody>
      </p:sp>
      <p:pic>
        <p:nvPicPr>
          <p:cNvPr id="5" name="Picture 4" descr="Diana Laurillard's Teaching as a Design Science book">
            <a:extLst>
              <a:ext uri="{FF2B5EF4-FFF2-40B4-BE49-F238E27FC236}">
                <a16:creationId xmlns:a16="http://schemas.microsoft.com/office/drawing/2014/main" id="{0BC2965D-C57E-489E-9074-BCBCD17B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8288">
            <a:off x="952684" y="3281683"/>
            <a:ext cx="3377524" cy="506121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Diana Laurillard's conversational framework illustration">
            <a:extLst>
              <a:ext uri="{FF2B5EF4-FFF2-40B4-BE49-F238E27FC236}">
                <a16:creationId xmlns:a16="http://schemas.microsoft.com/office/drawing/2014/main" id="{8B9D837C-DA4B-4D55-91BE-4E6ED6EB1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396" y="3109119"/>
            <a:ext cx="11368405" cy="5987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4"/>
    </mc:Choice>
    <mc:Fallback xmlns="">
      <p:transition spd="slow" advTm="283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4251545" y="1259999"/>
            <a:ext cx="12599860" cy="1915200"/>
          </a:xfrm>
        </p:spPr>
        <p:txBody>
          <a:bodyPr/>
          <a:lstStyle/>
          <a:p>
            <a:r>
              <a:rPr lang="en-US" sz="4480" dirty="0">
                <a:solidFill>
                  <a:srgbClr val="002060"/>
                </a:solidFill>
              </a:rPr>
              <a:t>Six learning types represented  by cards – ABC encourages </a:t>
            </a:r>
            <a:r>
              <a:rPr lang="en-US" sz="4480" u="sng" dirty="0">
                <a:solidFill>
                  <a:srgbClr val="002060"/>
                </a:solidFill>
              </a:rPr>
              <a:t>active learning</a:t>
            </a:r>
            <a:endParaRPr lang="en-GB" sz="4480" u="sng" dirty="0">
              <a:solidFill>
                <a:srgbClr val="002060"/>
              </a:solidFill>
            </a:endParaRPr>
          </a:p>
        </p:txBody>
      </p:sp>
      <p:pic>
        <p:nvPicPr>
          <p:cNvPr id="3" name="Picture 2" descr="conversational framework learning types cards - front">
            <a:extLst>
              <a:ext uri="{FF2B5EF4-FFF2-40B4-BE49-F238E27FC236}">
                <a16:creationId xmlns:a16="http://schemas.microsoft.com/office/drawing/2014/main" id="{BD0FBA09-9014-4385-AB3D-B3319EEB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91" y="3175199"/>
            <a:ext cx="11025368" cy="6053418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8AD2A0A-DA55-4971-B8F4-F6FA0CF44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9" b="24971"/>
          <a:stretch/>
        </p:blipFill>
        <p:spPr bwMode="auto">
          <a:xfrm rot="5400000">
            <a:off x="-2330005" y="3464308"/>
            <a:ext cx="8534400" cy="34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B821DB-01F8-411D-A3AA-DBB30E08783B}"/>
              </a:ext>
            </a:extLst>
          </p:cNvPr>
          <p:cNvSpPr/>
          <p:nvPr/>
        </p:nvSpPr>
        <p:spPr>
          <a:xfrm>
            <a:off x="4251546" y="3332181"/>
            <a:ext cx="3459894" cy="2687619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20" b="1" dirty="0"/>
              <a:t>“CONTENT”</a:t>
            </a:r>
          </a:p>
        </p:txBody>
      </p:sp>
    </p:spTree>
    <p:extLst>
      <p:ext uri="{BB962C8B-B14F-4D97-AF65-F5344CB8AC3E}">
        <p14:creationId xmlns:p14="http://schemas.microsoft.com/office/powerpoint/2010/main" val="42924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6"/>
    </mc:Choice>
    <mc:Fallback xmlns="">
      <p:transition spd="slow" advTm="198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4251545" y="1259999"/>
            <a:ext cx="12599860" cy="1915200"/>
          </a:xfrm>
        </p:spPr>
        <p:txBody>
          <a:bodyPr/>
          <a:lstStyle/>
          <a:p>
            <a:r>
              <a:rPr lang="en-US" sz="4480" dirty="0">
                <a:solidFill>
                  <a:srgbClr val="002060"/>
                </a:solidFill>
              </a:rPr>
              <a:t>Six learning types represented  by cards – ABC encourages </a:t>
            </a:r>
            <a:r>
              <a:rPr lang="en-US" sz="4480" u="sng" dirty="0">
                <a:solidFill>
                  <a:srgbClr val="002060"/>
                </a:solidFill>
              </a:rPr>
              <a:t>blended learning</a:t>
            </a:r>
            <a:endParaRPr lang="en-GB" sz="4480" u="sng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FBA09-9014-4385-AB3D-B3319EEB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91" y="3175199"/>
            <a:ext cx="11025368" cy="6053418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8AD2A0A-DA55-4971-B8F4-F6FA0CF44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9" b="24971"/>
          <a:stretch/>
        </p:blipFill>
        <p:spPr bwMode="auto">
          <a:xfrm rot="5400000">
            <a:off x="-2330005" y="3464308"/>
            <a:ext cx="8534400" cy="34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nversational framework learning types cards - back">
            <a:extLst>
              <a:ext uri="{FF2B5EF4-FFF2-40B4-BE49-F238E27FC236}">
                <a16:creationId xmlns:a16="http://schemas.microsoft.com/office/drawing/2014/main" id="{EB08ADD5-80B6-41E6-83EA-0E65AAFE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734" y="2878222"/>
            <a:ext cx="11670690" cy="63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5"/>
    </mc:Choice>
    <mc:Fallback xmlns="">
      <p:transition spd="slow" advTm="290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rsational Framework learning types acquisition card front">
            <a:extLst>
              <a:ext uri="{FF2B5EF4-FFF2-40B4-BE49-F238E27FC236}">
                <a16:creationId xmlns:a16="http://schemas.microsoft.com/office/drawing/2014/main" id="{8C8275FE-8542-4D06-BF02-BF67F4384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719" y="968037"/>
            <a:ext cx="11500925" cy="8633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59906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versational Framework learning types acquisition card back">
            <a:extLst>
              <a:ext uri="{FF2B5EF4-FFF2-40B4-BE49-F238E27FC236}">
                <a16:creationId xmlns:a16="http://schemas.microsoft.com/office/drawing/2014/main" id="{60006803-C70F-4788-B202-EB5200533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46" y="961200"/>
            <a:ext cx="11583108" cy="864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7068800" cy="861758"/>
          </a:xfrm>
          <a:prstGeom prst="rect">
            <a:avLst/>
          </a:prstGeom>
          <a:solidFill>
            <a:srgbClr val="2B416D"/>
          </a:solidFill>
        </p:spPr>
        <p:txBody>
          <a:bodyPr wrap="square" lIns="121904" tIns="60952" rIns="121904" bIns="60952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3119629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1|2.9|9.3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7.2|3.7|1.4|16.7|6.7|1.6|1.4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0.7|0.6|0.9|0.7|2.9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2.6"/>
</p:tagLst>
</file>

<file path=ppt/theme/theme1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004359"/>
      </a:dk2>
      <a:lt2>
        <a:srgbClr val="808080"/>
      </a:lt2>
      <a:accent1>
        <a:srgbClr val="7FA1AC"/>
      </a:accent1>
      <a:accent2>
        <a:srgbClr val="004359"/>
      </a:accent2>
      <a:accent3>
        <a:srgbClr val="FFFFFF"/>
      </a:accent3>
      <a:accent4>
        <a:srgbClr val="000000"/>
      </a:accent4>
      <a:accent5>
        <a:srgbClr val="C0CDD2"/>
      </a:accent5>
      <a:accent6>
        <a:srgbClr val="003C50"/>
      </a:accent6>
      <a:hlink>
        <a:srgbClr val="4B4620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CL_Mid_Blue_Slide_Theme">
  <a:themeElements>
    <a:clrScheme name="UCL Mid Blue Theme">
      <a:dk1>
        <a:srgbClr val="000000"/>
      </a:dk1>
      <a:lt1>
        <a:srgbClr val="FFFFFF"/>
      </a:lt1>
      <a:dk2>
        <a:srgbClr val="002855"/>
      </a:dk2>
      <a:lt2>
        <a:srgbClr val="CCD4DD"/>
      </a:lt2>
      <a:accent1>
        <a:srgbClr val="E03C31"/>
      </a:accent1>
      <a:accent2>
        <a:srgbClr val="BBC592"/>
      </a:accent2>
      <a:accent3>
        <a:srgbClr val="EA7600"/>
      </a:accent3>
      <a:accent4>
        <a:srgbClr val="0097A9"/>
      </a:accent4>
      <a:accent5>
        <a:srgbClr val="A4DBE8"/>
      </a:accent5>
      <a:accent6>
        <a:srgbClr val="B5BD00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lack.potx" id="{3034991F-2A20-46E2-8C7B-1FA72590779C}" vid="{EFEF51F0-3C92-44B8-A75F-6D4CA0603899}"/>
    </a:ext>
  </a:extLst>
</a:theme>
</file>

<file path=ppt/theme/theme4.xml><?xml version="1.0" encoding="utf-8"?>
<a:theme xmlns:a="http://schemas.openxmlformats.org/drawingml/2006/main" name="1_UCL_Mid_Blue_Slide_Theme">
  <a:themeElements>
    <a:clrScheme name="UCL Mid Blue Theme">
      <a:dk1>
        <a:srgbClr val="000000"/>
      </a:dk1>
      <a:lt1>
        <a:srgbClr val="FFFFFF"/>
      </a:lt1>
      <a:dk2>
        <a:srgbClr val="002855"/>
      </a:dk2>
      <a:lt2>
        <a:srgbClr val="CCD4DD"/>
      </a:lt2>
      <a:accent1>
        <a:srgbClr val="E03C31"/>
      </a:accent1>
      <a:accent2>
        <a:srgbClr val="BBC592"/>
      </a:accent2>
      <a:accent3>
        <a:srgbClr val="EA7600"/>
      </a:accent3>
      <a:accent4>
        <a:srgbClr val="0097A9"/>
      </a:accent4>
      <a:accent5>
        <a:srgbClr val="A4DBE8"/>
      </a:accent5>
      <a:accent6>
        <a:srgbClr val="B5BD00"/>
      </a:accent6>
      <a:hlink>
        <a:srgbClr val="0097A9"/>
      </a:hlink>
      <a:folHlink>
        <a:srgbClr val="0097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72A92886FA9E40BDC5FFD4931A0D7B" ma:contentTypeVersion="8" ma:contentTypeDescription="Create a new document." ma:contentTypeScope="" ma:versionID="79772253fb9091676497dae0c08b3611">
  <xsd:schema xmlns:xsd="http://www.w3.org/2001/XMLSchema" xmlns:xs="http://www.w3.org/2001/XMLSchema" xmlns:p="http://schemas.microsoft.com/office/2006/metadata/properties" xmlns:ns3="108912dc-bfa1-430d-8097-1c2f7a1c37ed" xmlns:ns4="eace2300-6249-4ea3-8179-4e4f11a71611" targetNamespace="http://schemas.microsoft.com/office/2006/metadata/properties" ma:root="true" ma:fieldsID="d424a2ba9c25dcdd1cd9b4f74f19dc54" ns3:_="" ns4:_="">
    <xsd:import namespace="108912dc-bfa1-430d-8097-1c2f7a1c37ed"/>
    <xsd:import namespace="eace2300-6249-4ea3-8179-4e4f11a7161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912dc-bfa1-430d-8097-1c2f7a1c3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e2300-6249-4ea3-8179-4e4f11a7161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1B8E44-A68D-45D9-9254-AEDA2226763B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ace2300-6249-4ea3-8179-4e4f11a71611"/>
    <ds:schemaRef ds:uri="108912dc-bfa1-430d-8097-1c2f7a1c37ed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B13F40-4F7E-44A3-9244-BDAA2495C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8912dc-bfa1-430d-8097-1c2f7a1c37ed"/>
    <ds:schemaRef ds:uri="eace2300-6249-4ea3-8179-4e4f11a716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01229-DE36-4413-8DCB-6623B4D7DE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56456</TotalTime>
  <Words>748</Words>
  <Application>Microsoft Office PowerPoint</Application>
  <PresentationFormat>Custom</PresentationFormat>
  <Paragraphs>126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Open Sans</vt:lpstr>
      <vt:lpstr>Custom Design</vt:lpstr>
      <vt:lpstr>Office Theme</vt:lpstr>
      <vt:lpstr>UCL_Mid_Blue_Slide_Theme</vt:lpstr>
      <vt:lpstr>1_UCL_Mid_Blue_Slide_Theme</vt:lpstr>
      <vt:lpstr>PowerPoint Presentation</vt:lpstr>
      <vt:lpstr>ABC used at UCL since 2015    </vt:lpstr>
      <vt:lpstr>Now part of an end-to-end design process</vt:lpstr>
      <vt:lpstr>Originally face-to-face format, now online too</vt:lpstr>
      <vt:lpstr>6 types of learning based on ‘conversational framework’ (Laurillard 2002, 2012)</vt:lpstr>
      <vt:lpstr>Six learning types represented  by cards – ABC encourages active learning</vt:lpstr>
      <vt:lpstr>Six learning types represented  by cards – ABC encourages blended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student journey is built from sequences and combinations of activities – the ‘storyboard’</vt:lpstr>
      <vt:lpstr>In-person ABC - module teams develop a large storyboard together, then discuss in room </vt:lpstr>
      <vt:lpstr>Look at specific components – follow-up workshops</vt:lpstr>
      <vt:lpstr>Online ABC - MS Teams and Google JamBoard, uses (almost) the same format</vt:lpstr>
      <vt:lpstr>Deciding on activities (in person)</vt:lpstr>
      <vt:lpstr>PowerPoint Presentation</vt:lpstr>
      <vt:lpstr>PowerPoint Presentation</vt:lpstr>
      <vt:lpstr>Online activities - Jamboard + Learning Designer (optional) </vt:lpstr>
      <vt:lpstr>Pedagogy to  technology</vt:lpstr>
      <vt:lpstr>Pedagogy to  technology</vt:lpstr>
      <vt:lpstr>PowerPoint Presentation</vt:lpstr>
      <vt:lpstr>PowerPoint Presentation</vt:lpstr>
      <vt:lpstr>17 Translations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np_ucl1;n.perovic@ucl.ac.uk</dc:creator>
  <cp:lastModifiedBy>Natasa Perovic</cp:lastModifiedBy>
  <cp:revision>479</cp:revision>
  <cp:lastPrinted>2020-07-13T13:13:28Z</cp:lastPrinted>
  <dcterms:created xsi:type="dcterms:W3CDTF">2014-10-31T14:03:56Z</dcterms:created>
  <dcterms:modified xsi:type="dcterms:W3CDTF">2022-06-09T10:31:51Z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0x0101000D72A92886FA9E40BDC5FFD4931A0D7B</vt:lpwstr>
  </property>
</Properties>
</file>